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1"/>
  </p:notesMasterIdLst>
  <p:sldIdLst>
    <p:sldId id="256" r:id="rId2"/>
    <p:sldId id="257" r:id="rId3"/>
    <p:sldId id="258" r:id="rId4"/>
    <p:sldId id="259" r:id="rId5"/>
    <p:sldId id="260" r:id="rId6"/>
    <p:sldId id="270" r:id="rId7"/>
    <p:sldId id="261" r:id="rId8"/>
    <p:sldId id="262" r:id="rId9"/>
    <p:sldId id="272" r:id="rId10"/>
    <p:sldId id="273" r:id="rId11"/>
    <p:sldId id="263" r:id="rId12"/>
    <p:sldId id="264" r:id="rId13"/>
    <p:sldId id="265" r:id="rId14"/>
    <p:sldId id="266" r:id="rId15"/>
    <p:sldId id="271" r:id="rId16"/>
    <p:sldId id="274" r:id="rId17"/>
    <p:sldId id="267" r:id="rId18"/>
    <p:sldId id="268" r:id="rId19"/>
    <p:sldId id="269" r:id="rId20"/>
  </p:sldIdLst>
  <p:sldSz cx="9144000" cy="5143500" type="screen16x9"/>
  <p:notesSz cx="6858000" cy="9144000"/>
  <p:embeddedFontLst>
    <p:embeddedFont>
      <p:font typeface="Exo 2" panose="020B0604020202020204" charset="0"/>
      <p:regular r:id="rId22"/>
      <p:bold r:id="rId23"/>
      <p:italic r:id="rId24"/>
      <p:boldItalic r:id="rId25"/>
    </p:embeddedFont>
    <p:embeddedFont>
      <p:font typeface="Roboto" panose="02000000000000000000" pitchFamily="2" charset="0"/>
      <p:regular r:id="rId26"/>
      <p:bold r:id="rId27"/>
      <p:italic r:id="rId28"/>
      <p:boldItalic r:id="rId29"/>
    </p:embeddedFont>
    <p:embeddedFont>
      <p:font typeface="Roboto Condensed Light" panose="02000000000000000000" pitchFamily="2" charset="0"/>
      <p:regular r:id="rId30"/>
      <p:italic r:id="rId31"/>
    </p:embeddedFont>
    <p:embeddedFont>
      <p:font typeface="Times" panose="02020603050405020304" pitchFamily="18"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397">
          <p15:clr>
            <a:srgbClr val="9AA0A6"/>
          </p15:clr>
        </p15:guide>
        <p15:guide id="3" orient="horz" pos="2843">
          <p15:clr>
            <a:srgbClr val="9AA0A6"/>
          </p15:clr>
        </p15:guide>
        <p15:guide id="4" pos="5306">
          <p15:clr>
            <a:srgbClr val="9AA0A6"/>
          </p15:clr>
        </p15:guide>
        <p15:guide id="5" pos="2880">
          <p15:clr>
            <a:srgbClr val="9AA0A6"/>
          </p15:clr>
        </p15:guide>
        <p15:guide id="6" orient="horz" pos="16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96C8E5-F47A-4A1A-9EA5-1B54BAFCC1CF}" v="354" dt="2023-10-25T15:01:18.418"/>
  </p1510:revLst>
</p1510:revInfo>
</file>

<file path=ppt/tableStyles.xml><?xml version="1.0" encoding="utf-8"?>
<a:tblStyleLst xmlns:a="http://schemas.openxmlformats.org/drawingml/2006/main" def="{F7FFC713-FED4-41C0-B51B-BF4EF3EFFBDB}">
  <a:tblStyle styleId="{F7FFC713-FED4-41C0-B51B-BF4EF3EFFBD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96"/>
      </p:cViewPr>
      <p:guideLst>
        <p:guide pos="454"/>
        <p:guide orient="horz" pos="397"/>
        <p:guide orient="horz" pos="2843"/>
        <p:guide pos="5306"/>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44114d36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g244114d36e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594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45564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190041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8" Type="http://schemas.openxmlformats.org/officeDocument/2006/relationships/hyperlink" Target="http://bit.ly/2TtBDfr" TargetMode="External"/><Relationship Id="rId3" Type="http://schemas.openxmlformats.org/officeDocument/2006/relationships/image" Target="../media/image7.png"/><Relationship Id="rId7" Type="http://schemas.openxmlformats.org/officeDocument/2006/relationships/hyperlink" Target="http://bit.ly/2TyoMsr" TargetMode="External"/><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bit.ly/2Tynxth" TargetMode="External"/><Relationship Id="rId5" Type="http://schemas.openxmlformats.org/officeDocument/2006/relationships/image" Target="../media/image5.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0" name="Google Shape;10;p2"/>
          <p:cNvSpPr txBox="1">
            <a:spLocks noGrp="1"/>
          </p:cNvSpPr>
          <p:nvPr>
            <p:ph type="body" idx="1"/>
          </p:nvPr>
        </p:nvSpPr>
        <p:spPr>
          <a:xfrm>
            <a:off x="720000" y="1215752"/>
            <a:ext cx="7704000" cy="3416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algn="l">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algn="l">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algn="l">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algn="l">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algn="l">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pic>
        <p:nvPicPr>
          <p:cNvPr id="11" name="Google Shape;11;p2"/>
          <p:cNvPicPr preferRelativeResize="0"/>
          <p:nvPr/>
        </p:nvPicPr>
        <p:blipFill rotWithShape="1">
          <a:blip r:embed="rId3">
            <a:alphaModFix/>
          </a:blip>
          <a:srcRect/>
          <a:stretch/>
        </p:blipFill>
        <p:spPr>
          <a:xfrm>
            <a:off x="7533843" y="-1226557"/>
            <a:ext cx="759800" cy="1671575"/>
          </a:xfrm>
          <a:prstGeom prst="rect">
            <a:avLst/>
          </a:prstGeom>
          <a:noFill/>
          <a:ln>
            <a:noFill/>
          </a:ln>
        </p:spPr>
      </p:pic>
      <p:pic>
        <p:nvPicPr>
          <p:cNvPr id="12" name="Google Shape;12;p2"/>
          <p:cNvPicPr preferRelativeResize="0"/>
          <p:nvPr/>
        </p:nvPicPr>
        <p:blipFill rotWithShape="1">
          <a:blip r:embed="rId3">
            <a:alphaModFix/>
          </a:blip>
          <a:srcRect/>
          <a:stretch/>
        </p:blipFill>
        <p:spPr>
          <a:xfrm>
            <a:off x="-318057" y="2624756"/>
            <a:ext cx="759800" cy="1671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a:off x="2391900" y="3555163"/>
            <a:ext cx="4360200" cy="531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5" name="Google Shape;85;p14"/>
          <p:cNvSpPr txBox="1">
            <a:spLocks noGrp="1"/>
          </p:cNvSpPr>
          <p:nvPr>
            <p:ph type="subTitle" idx="1"/>
          </p:nvPr>
        </p:nvSpPr>
        <p:spPr>
          <a:xfrm>
            <a:off x="1956450" y="2117538"/>
            <a:ext cx="5231100" cy="127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21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
  <p:cSld name="CUSTOM_8">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15"/>
          <p:cNvSpPr txBox="1">
            <a:spLocks noGrp="1"/>
          </p:cNvSpPr>
          <p:nvPr>
            <p:ph type="subTitle" idx="1"/>
          </p:nvPr>
        </p:nvSpPr>
        <p:spPr>
          <a:xfrm>
            <a:off x="4081150" y="2561250"/>
            <a:ext cx="4215000" cy="132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8" name="Google Shape;88;p15"/>
          <p:cNvSpPr txBox="1">
            <a:spLocks noGrp="1"/>
          </p:cNvSpPr>
          <p:nvPr>
            <p:ph type="title"/>
          </p:nvPr>
        </p:nvSpPr>
        <p:spPr>
          <a:xfrm>
            <a:off x="4081173" y="1798675"/>
            <a:ext cx="4215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ONE_COLUMN_TEXT_1">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16"/>
          <p:cNvSpPr txBox="1">
            <a:spLocks noGrp="1"/>
          </p:cNvSpPr>
          <p:nvPr>
            <p:ph type="body" idx="1"/>
          </p:nvPr>
        </p:nvSpPr>
        <p:spPr>
          <a:xfrm>
            <a:off x="948600" y="1843250"/>
            <a:ext cx="3620100" cy="2616600"/>
          </a:xfrm>
          <a:prstGeom prst="rect">
            <a:avLst/>
          </a:prstGeom>
          <a:noFill/>
          <a:ln>
            <a:noFill/>
          </a:ln>
        </p:spPr>
        <p:txBody>
          <a:bodyPr spcFirstLastPara="1" wrap="square" lIns="91425" tIns="91425" rIns="91425" bIns="91425" anchor="ctr" anchorCtr="0">
            <a:noAutofit/>
          </a:bodyPr>
          <a:lstStyle>
            <a:lvl1pPr marL="457200" lvl="0" indent="-317500" algn="l">
              <a:lnSpc>
                <a:spcPct val="100000"/>
              </a:lnSpc>
              <a:spcBef>
                <a:spcPts val="0"/>
              </a:spcBef>
              <a:spcAft>
                <a:spcPts val="0"/>
              </a:spcAft>
              <a:buSzPts val="1400"/>
              <a:buAutoNum type="arabicPeriod"/>
              <a:defRPr>
                <a:solidFill>
                  <a:srgbClr val="434343"/>
                </a:solidFill>
              </a:defRPr>
            </a:lvl1pPr>
            <a:lvl2pPr marL="914400" lvl="1" indent="-317500" algn="l">
              <a:lnSpc>
                <a:spcPct val="115000"/>
              </a:lnSpc>
              <a:spcBef>
                <a:spcPts val="0"/>
              </a:spcBef>
              <a:spcAft>
                <a:spcPts val="0"/>
              </a:spcAft>
              <a:buSzPts val="1400"/>
              <a:buAutoNum type="alphaLcPeriod"/>
              <a:defRPr>
                <a:solidFill>
                  <a:srgbClr val="434343"/>
                </a:solidFill>
              </a:defRPr>
            </a:lvl2pPr>
            <a:lvl3pPr marL="1371600" lvl="2" indent="-317500" algn="l">
              <a:lnSpc>
                <a:spcPct val="115000"/>
              </a:lnSpc>
              <a:spcBef>
                <a:spcPts val="1600"/>
              </a:spcBef>
              <a:spcAft>
                <a:spcPts val="0"/>
              </a:spcAft>
              <a:buSzPts val="1400"/>
              <a:buAutoNum type="romanLcPeriod"/>
              <a:defRPr>
                <a:solidFill>
                  <a:srgbClr val="434343"/>
                </a:solidFill>
              </a:defRPr>
            </a:lvl3pPr>
            <a:lvl4pPr marL="1828800" lvl="3" indent="-317500" algn="l">
              <a:lnSpc>
                <a:spcPct val="115000"/>
              </a:lnSpc>
              <a:spcBef>
                <a:spcPts val="1600"/>
              </a:spcBef>
              <a:spcAft>
                <a:spcPts val="0"/>
              </a:spcAft>
              <a:buSzPts val="1400"/>
              <a:buAutoNum type="arabicPeriod"/>
              <a:defRPr>
                <a:solidFill>
                  <a:srgbClr val="434343"/>
                </a:solidFill>
              </a:defRPr>
            </a:lvl4pPr>
            <a:lvl5pPr marL="2286000" lvl="4" indent="-317500" algn="l">
              <a:lnSpc>
                <a:spcPct val="115000"/>
              </a:lnSpc>
              <a:spcBef>
                <a:spcPts val="1600"/>
              </a:spcBef>
              <a:spcAft>
                <a:spcPts val="0"/>
              </a:spcAft>
              <a:buSzPts val="1400"/>
              <a:buAutoNum type="alphaLcPeriod"/>
              <a:defRPr>
                <a:solidFill>
                  <a:srgbClr val="434343"/>
                </a:solidFill>
              </a:defRPr>
            </a:lvl5pPr>
            <a:lvl6pPr marL="2743200" lvl="5" indent="-317500" algn="l">
              <a:lnSpc>
                <a:spcPct val="115000"/>
              </a:lnSpc>
              <a:spcBef>
                <a:spcPts val="1600"/>
              </a:spcBef>
              <a:spcAft>
                <a:spcPts val="0"/>
              </a:spcAft>
              <a:buSzPts val="1400"/>
              <a:buAutoNum type="romanLcPeriod"/>
              <a:defRPr>
                <a:solidFill>
                  <a:srgbClr val="434343"/>
                </a:solidFill>
              </a:defRPr>
            </a:lvl6pPr>
            <a:lvl7pPr marL="3200400" lvl="6" indent="-317500" algn="l">
              <a:lnSpc>
                <a:spcPct val="115000"/>
              </a:lnSpc>
              <a:spcBef>
                <a:spcPts val="1600"/>
              </a:spcBef>
              <a:spcAft>
                <a:spcPts val="0"/>
              </a:spcAft>
              <a:buSzPts val="1400"/>
              <a:buAutoNum type="arabicPeriod"/>
              <a:defRPr>
                <a:solidFill>
                  <a:srgbClr val="434343"/>
                </a:solidFill>
              </a:defRPr>
            </a:lvl7pPr>
            <a:lvl8pPr marL="3657600" lvl="7" indent="-317500" algn="l">
              <a:lnSpc>
                <a:spcPct val="115000"/>
              </a:lnSpc>
              <a:spcBef>
                <a:spcPts val="1600"/>
              </a:spcBef>
              <a:spcAft>
                <a:spcPts val="0"/>
              </a:spcAft>
              <a:buSzPts val="1400"/>
              <a:buAutoNum type="alphaLcPeriod"/>
              <a:defRPr>
                <a:solidFill>
                  <a:srgbClr val="434343"/>
                </a:solidFill>
              </a:defRPr>
            </a:lvl8pPr>
            <a:lvl9pPr marL="4114800" lvl="8" indent="-317500" algn="l">
              <a:lnSpc>
                <a:spcPct val="115000"/>
              </a:lnSpc>
              <a:spcBef>
                <a:spcPts val="1600"/>
              </a:spcBef>
              <a:spcAft>
                <a:spcPts val="1600"/>
              </a:spcAft>
              <a:buSzPts val="1400"/>
              <a:buAutoNum type="romanLcPeriod"/>
              <a:defRPr>
                <a:solidFill>
                  <a:srgbClr val="434343"/>
                </a:solidFill>
              </a:defRPr>
            </a:lvl9pPr>
          </a:lstStyle>
          <a:p>
            <a:endParaRPr/>
          </a:p>
        </p:txBody>
      </p:sp>
      <p:sp>
        <p:nvSpPr>
          <p:cNvPr id="91" name="Google Shape;91;p16"/>
          <p:cNvSpPr txBox="1">
            <a:spLocks noGrp="1"/>
          </p:cNvSpPr>
          <p:nvPr>
            <p:ph type="title"/>
          </p:nvPr>
        </p:nvSpPr>
        <p:spPr>
          <a:xfrm>
            <a:off x="948600" y="1015750"/>
            <a:ext cx="54963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pic>
        <p:nvPicPr>
          <p:cNvPr id="92" name="Google Shape;92;p16"/>
          <p:cNvPicPr preferRelativeResize="0"/>
          <p:nvPr/>
        </p:nvPicPr>
        <p:blipFill rotWithShape="1">
          <a:blip r:embed="rId3">
            <a:alphaModFix/>
          </a:blip>
          <a:srcRect/>
          <a:stretch/>
        </p:blipFill>
        <p:spPr>
          <a:xfrm rot="10800000">
            <a:off x="4967101" y="-224552"/>
            <a:ext cx="881600" cy="8545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95" name="Google Shape;95;p17"/>
          <p:cNvSpPr txBox="1">
            <a:spLocks noGrp="1"/>
          </p:cNvSpPr>
          <p:nvPr>
            <p:ph type="title" idx="2"/>
          </p:nvPr>
        </p:nvSpPr>
        <p:spPr>
          <a:xfrm>
            <a:off x="2026913" y="3068225"/>
            <a:ext cx="2360100" cy="558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2400">
                <a:solidFill>
                  <a:schemeClr val="accent1"/>
                </a:solidFill>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96" name="Google Shape;96;p17"/>
          <p:cNvSpPr txBox="1">
            <a:spLocks noGrp="1"/>
          </p:cNvSpPr>
          <p:nvPr>
            <p:ph type="title" idx="3"/>
          </p:nvPr>
        </p:nvSpPr>
        <p:spPr>
          <a:xfrm>
            <a:off x="4756675" y="3068225"/>
            <a:ext cx="2360400" cy="558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2400">
                <a:solidFill>
                  <a:schemeClr val="accent1"/>
                </a:solidFill>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97" name="Google Shape;97;p17"/>
          <p:cNvSpPr txBox="1">
            <a:spLocks noGrp="1"/>
          </p:cNvSpPr>
          <p:nvPr>
            <p:ph type="subTitle" idx="1"/>
          </p:nvPr>
        </p:nvSpPr>
        <p:spPr>
          <a:xfrm>
            <a:off x="4756680" y="3632050"/>
            <a:ext cx="2360400" cy="833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98" name="Google Shape;98;p17"/>
          <p:cNvSpPr txBox="1">
            <a:spLocks noGrp="1"/>
          </p:cNvSpPr>
          <p:nvPr>
            <p:ph type="subTitle" idx="4"/>
          </p:nvPr>
        </p:nvSpPr>
        <p:spPr>
          <a:xfrm>
            <a:off x="2027071" y="3632050"/>
            <a:ext cx="2360100" cy="833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01" name="Google Shape;101;p18"/>
          <p:cNvSpPr txBox="1">
            <a:spLocks noGrp="1"/>
          </p:cNvSpPr>
          <p:nvPr>
            <p:ph type="title" idx="2"/>
          </p:nvPr>
        </p:nvSpPr>
        <p:spPr>
          <a:xfrm>
            <a:off x="937700" y="2894012"/>
            <a:ext cx="21753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02" name="Google Shape;102;p18"/>
          <p:cNvSpPr txBox="1">
            <a:spLocks noGrp="1"/>
          </p:cNvSpPr>
          <p:nvPr>
            <p:ph type="subTitle" idx="1"/>
          </p:nvPr>
        </p:nvSpPr>
        <p:spPr>
          <a:xfrm>
            <a:off x="937700" y="3319742"/>
            <a:ext cx="2175300" cy="8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03" name="Google Shape;103;p18"/>
          <p:cNvSpPr txBox="1">
            <a:spLocks noGrp="1"/>
          </p:cNvSpPr>
          <p:nvPr>
            <p:ph type="title" idx="3"/>
          </p:nvPr>
        </p:nvSpPr>
        <p:spPr>
          <a:xfrm>
            <a:off x="3484419" y="2894012"/>
            <a:ext cx="21753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04" name="Google Shape;104;p18"/>
          <p:cNvSpPr txBox="1">
            <a:spLocks noGrp="1"/>
          </p:cNvSpPr>
          <p:nvPr>
            <p:ph type="subTitle" idx="4"/>
          </p:nvPr>
        </p:nvSpPr>
        <p:spPr>
          <a:xfrm>
            <a:off x="3484421" y="3319742"/>
            <a:ext cx="2175300" cy="8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05" name="Google Shape;105;p18"/>
          <p:cNvSpPr txBox="1">
            <a:spLocks noGrp="1"/>
          </p:cNvSpPr>
          <p:nvPr>
            <p:ph type="title" idx="5"/>
          </p:nvPr>
        </p:nvSpPr>
        <p:spPr>
          <a:xfrm>
            <a:off x="6031146" y="2894012"/>
            <a:ext cx="21753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06" name="Google Shape;106;p18"/>
          <p:cNvSpPr txBox="1">
            <a:spLocks noGrp="1"/>
          </p:cNvSpPr>
          <p:nvPr>
            <p:ph type="subTitle" idx="6"/>
          </p:nvPr>
        </p:nvSpPr>
        <p:spPr>
          <a:xfrm>
            <a:off x="6031149" y="3319742"/>
            <a:ext cx="2175300" cy="8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pic>
        <p:nvPicPr>
          <p:cNvPr id="107" name="Google Shape;107;p18"/>
          <p:cNvPicPr preferRelativeResize="0"/>
          <p:nvPr/>
        </p:nvPicPr>
        <p:blipFill rotWithShape="1">
          <a:blip r:embed="rId3">
            <a:alphaModFix/>
          </a:blip>
          <a:srcRect/>
          <a:stretch/>
        </p:blipFill>
        <p:spPr>
          <a:xfrm>
            <a:off x="8744893" y="629993"/>
            <a:ext cx="759800" cy="1671575"/>
          </a:xfrm>
          <a:prstGeom prst="rect">
            <a:avLst/>
          </a:prstGeom>
          <a:noFill/>
          <a:ln>
            <a:noFill/>
          </a:ln>
        </p:spPr>
      </p:pic>
      <p:pic>
        <p:nvPicPr>
          <p:cNvPr id="108" name="Google Shape;108;p18"/>
          <p:cNvPicPr preferRelativeResize="0"/>
          <p:nvPr/>
        </p:nvPicPr>
        <p:blipFill rotWithShape="1">
          <a:blip r:embed="rId4">
            <a:alphaModFix/>
          </a:blip>
          <a:srcRect/>
          <a:stretch/>
        </p:blipFill>
        <p:spPr>
          <a:xfrm>
            <a:off x="8398225" y="4119538"/>
            <a:ext cx="1453150" cy="153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11" name="Google Shape;111;p19"/>
          <p:cNvSpPr txBox="1">
            <a:spLocks noGrp="1"/>
          </p:cNvSpPr>
          <p:nvPr>
            <p:ph type="title" idx="2"/>
          </p:nvPr>
        </p:nvSpPr>
        <p:spPr>
          <a:xfrm>
            <a:off x="2424850" y="1618250"/>
            <a:ext cx="19782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12" name="Google Shape;112;p19"/>
          <p:cNvSpPr txBox="1">
            <a:spLocks noGrp="1"/>
          </p:cNvSpPr>
          <p:nvPr>
            <p:ph type="subTitle" idx="1"/>
          </p:nvPr>
        </p:nvSpPr>
        <p:spPr>
          <a:xfrm>
            <a:off x="2424850" y="2052375"/>
            <a:ext cx="1978200" cy="665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3" name="Google Shape;113;p19"/>
          <p:cNvSpPr txBox="1">
            <a:spLocks noGrp="1"/>
          </p:cNvSpPr>
          <p:nvPr>
            <p:ph type="title" idx="3"/>
          </p:nvPr>
        </p:nvSpPr>
        <p:spPr>
          <a:xfrm>
            <a:off x="4740958" y="1618250"/>
            <a:ext cx="19782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14" name="Google Shape;114;p19"/>
          <p:cNvSpPr txBox="1">
            <a:spLocks noGrp="1"/>
          </p:cNvSpPr>
          <p:nvPr>
            <p:ph type="subTitle" idx="4"/>
          </p:nvPr>
        </p:nvSpPr>
        <p:spPr>
          <a:xfrm>
            <a:off x="4740954" y="2052375"/>
            <a:ext cx="1978200" cy="665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5" name="Google Shape;115;p19"/>
          <p:cNvSpPr txBox="1">
            <a:spLocks noGrp="1"/>
          </p:cNvSpPr>
          <p:nvPr>
            <p:ph type="title" idx="5"/>
          </p:nvPr>
        </p:nvSpPr>
        <p:spPr>
          <a:xfrm>
            <a:off x="2424850" y="3204050"/>
            <a:ext cx="19782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16" name="Google Shape;116;p19"/>
          <p:cNvSpPr txBox="1">
            <a:spLocks noGrp="1"/>
          </p:cNvSpPr>
          <p:nvPr>
            <p:ph type="subTitle" idx="6"/>
          </p:nvPr>
        </p:nvSpPr>
        <p:spPr>
          <a:xfrm>
            <a:off x="2424850" y="3638175"/>
            <a:ext cx="1978200" cy="665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7" name="Google Shape;117;p19"/>
          <p:cNvSpPr txBox="1">
            <a:spLocks noGrp="1"/>
          </p:cNvSpPr>
          <p:nvPr>
            <p:ph type="title" idx="7"/>
          </p:nvPr>
        </p:nvSpPr>
        <p:spPr>
          <a:xfrm>
            <a:off x="4740958" y="3204050"/>
            <a:ext cx="19782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18" name="Google Shape;118;p19"/>
          <p:cNvSpPr txBox="1">
            <a:spLocks noGrp="1"/>
          </p:cNvSpPr>
          <p:nvPr>
            <p:ph type="subTitle" idx="8"/>
          </p:nvPr>
        </p:nvSpPr>
        <p:spPr>
          <a:xfrm>
            <a:off x="4740954" y="3638175"/>
            <a:ext cx="1978200" cy="665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pic>
        <p:nvPicPr>
          <p:cNvPr id="119" name="Google Shape;119;p19"/>
          <p:cNvPicPr preferRelativeResize="0"/>
          <p:nvPr/>
        </p:nvPicPr>
        <p:blipFill rotWithShape="1">
          <a:blip r:embed="rId2">
            <a:alphaModFix/>
          </a:blip>
          <a:srcRect/>
          <a:stretch/>
        </p:blipFill>
        <p:spPr>
          <a:xfrm>
            <a:off x="-787250" y="-513887"/>
            <a:ext cx="1453150" cy="1531625"/>
          </a:xfrm>
          <a:prstGeom prst="rect">
            <a:avLst/>
          </a:prstGeom>
          <a:noFill/>
          <a:ln>
            <a:noFill/>
          </a:ln>
        </p:spPr>
      </p:pic>
      <p:pic>
        <p:nvPicPr>
          <p:cNvPr id="120" name="Google Shape;120;p19"/>
          <p:cNvPicPr preferRelativeResize="0"/>
          <p:nvPr/>
        </p:nvPicPr>
        <p:blipFill rotWithShape="1">
          <a:blip r:embed="rId3">
            <a:alphaModFix/>
          </a:blip>
          <a:srcRect/>
          <a:stretch/>
        </p:blipFill>
        <p:spPr>
          <a:xfrm>
            <a:off x="8883028" y="766268"/>
            <a:ext cx="759800" cy="1671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23" name="Google Shape;123;p20"/>
          <p:cNvSpPr txBox="1">
            <a:spLocks noGrp="1"/>
          </p:cNvSpPr>
          <p:nvPr>
            <p:ph type="title" idx="2"/>
          </p:nvPr>
        </p:nvSpPr>
        <p:spPr>
          <a:xfrm>
            <a:off x="1101175" y="1759050"/>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24" name="Google Shape;124;p20"/>
          <p:cNvSpPr txBox="1">
            <a:spLocks noGrp="1"/>
          </p:cNvSpPr>
          <p:nvPr>
            <p:ph type="subTitle" idx="1"/>
          </p:nvPr>
        </p:nvSpPr>
        <p:spPr>
          <a:xfrm>
            <a:off x="1101175" y="2269375"/>
            <a:ext cx="19860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5" name="Google Shape;125;p20"/>
          <p:cNvSpPr txBox="1">
            <a:spLocks noGrp="1"/>
          </p:cNvSpPr>
          <p:nvPr>
            <p:ph type="title" idx="3"/>
          </p:nvPr>
        </p:nvSpPr>
        <p:spPr>
          <a:xfrm>
            <a:off x="3578948" y="1759050"/>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26" name="Google Shape;126;p20"/>
          <p:cNvSpPr txBox="1">
            <a:spLocks noGrp="1"/>
          </p:cNvSpPr>
          <p:nvPr>
            <p:ph type="subTitle" idx="4"/>
          </p:nvPr>
        </p:nvSpPr>
        <p:spPr>
          <a:xfrm>
            <a:off x="3578948" y="2269375"/>
            <a:ext cx="19860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7" name="Google Shape;127;p20"/>
          <p:cNvSpPr txBox="1">
            <a:spLocks noGrp="1"/>
          </p:cNvSpPr>
          <p:nvPr>
            <p:ph type="title" idx="5"/>
          </p:nvPr>
        </p:nvSpPr>
        <p:spPr>
          <a:xfrm>
            <a:off x="1101175" y="3421050"/>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28" name="Google Shape;128;p20"/>
          <p:cNvSpPr txBox="1">
            <a:spLocks noGrp="1"/>
          </p:cNvSpPr>
          <p:nvPr>
            <p:ph type="subTitle" idx="6"/>
          </p:nvPr>
        </p:nvSpPr>
        <p:spPr>
          <a:xfrm>
            <a:off x="1101175" y="3931375"/>
            <a:ext cx="19860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9" name="Google Shape;129;p20"/>
          <p:cNvSpPr txBox="1">
            <a:spLocks noGrp="1"/>
          </p:cNvSpPr>
          <p:nvPr>
            <p:ph type="title" idx="7"/>
          </p:nvPr>
        </p:nvSpPr>
        <p:spPr>
          <a:xfrm>
            <a:off x="3578948" y="3421050"/>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30" name="Google Shape;130;p20"/>
          <p:cNvSpPr txBox="1">
            <a:spLocks noGrp="1"/>
          </p:cNvSpPr>
          <p:nvPr>
            <p:ph type="subTitle" idx="8"/>
          </p:nvPr>
        </p:nvSpPr>
        <p:spPr>
          <a:xfrm>
            <a:off x="3578948" y="3931375"/>
            <a:ext cx="19860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1" name="Google Shape;131;p20"/>
          <p:cNvSpPr txBox="1">
            <a:spLocks noGrp="1"/>
          </p:cNvSpPr>
          <p:nvPr>
            <p:ph type="title" idx="9"/>
          </p:nvPr>
        </p:nvSpPr>
        <p:spPr>
          <a:xfrm>
            <a:off x="6056727" y="1759050"/>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32" name="Google Shape;132;p20"/>
          <p:cNvSpPr txBox="1">
            <a:spLocks noGrp="1"/>
          </p:cNvSpPr>
          <p:nvPr>
            <p:ph type="subTitle" idx="13"/>
          </p:nvPr>
        </p:nvSpPr>
        <p:spPr>
          <a:xfrm>
            <a:off x="6056727" y="2269375"/>
            <a:ext cx="19860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3" name="Google Shape;133;p20"/>
          <p:cNvSpPr txBox="1">
            <a:spLocks noGrp="1"/>
          </p:cNvSpPr>
          <p:nvPr>
            <p:ph type="title" idx="14"/>
          </p:nvPr>
        </p:nvSpPr>
        <p:spPr>
          <a:xfrm>
            <a:off x="6056727" y="3421050"/>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34" name="Google Shape;134;p20"/>
          <p:cNvSpPr txBox="1">
            <a:spLocks noGrp="1"/>
          </p:cNvSpPr>
          <p:nvPr>
            <p:ph type="subTitle" idx="15"/>
          </p:nvPr>
        </p:nvSpPr>
        <p:spPr>
          <a:xfrm>
            <a:off x="6056727" y="3931375"/>
            <a:ext cx="19860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pic>
        <p:nvPicPr>
          <p:cNvPr id="135" name="Google Shape;135;p20"/>
          <p:cNvPicPr preferRelativeResize="0"/>
          <p:nvPr/>
        </p:nvPicPr>
        <p:blipFill rotWithShape="1">
          <a:blip r:embed="rId2">
            <a:alphaModFix/>
          </a:blip>
          <a:srcRect/>
          <a:stretch/>
        </p:blipFill>
        <p:spPr>
          <a:xfrm>
            <a:off x="-497522" y="1240543"/>
            <a:ext cx="759800" cy="1671575"/>
          </a:xfrm>
          <a:prstGeom prst="rect">
            <a:avLst/>
          </a:prstGeom>
          <a:noFill/>
          <a:ln>
            <a:noFill/>
          </a:ln>
        </p:spPr>
      </p:pic>
      <p:pic>
        <p:nvPicPr>
          <p:cNvPr id="136" name="Google Shape;136;p20"/>
          <p:cNvPicPr preferRelativeResize="0"/>
          <p:nvPr/>
        </p:nvPicPr>
        <p:blipFill rotWithShape="1">
          <a:blip r:embed="rId3">
            <a:alphaModFix/>
          </a:blip>
          <a:srcRect/>
          <a:stretch/>
        </p:blipFill>
        <p:spPr>
          <a:xfrm rot="-1799999">
            <a:off x="8408000" y="560963"/>
            <a:ext cx="1453149" cy="1531624"/>
          </a:xfrm>
          <a:prstGeom prst="rect">
            <a:avLst/>
          </a:prstGeom>
          <a:noFill/>
          <a:ln>
            <a:noFill/>
          </a:ln>
        </p:spPr>
      </p:pic>
      <p:pic>
        <p:nvPicPr>
          <p:cNvPr id="137" name="Google Shape;137;p20"/>
          <p:cNvPicPr preferRelativeResize="0"/>
          <p:nvPr/>
        </p:nvPicPr>
        <p:blipFill rotWithShape="1">
          <a:blip r:embed="rId2">
            <a:alphaModFix/>
          </a:blip>
          <a:srcRect/>
          <a:stretch/>
        </p:blipFill>
        <p:spPr>
          <a:xfrm>
            <a:off x="8881628" y="2353268"/>
            <a:ext cx="759800" cy="1671575"/>
          </a:xfrm>
          <a:prstGeom prst="rect">
            <a:avLst/>
          </a:prstGeom>
          <a:noFill/>
          <a:ln>
            <a:noFill/>
          </a:ln>
        </p:spPr>
      </p:pic>
      <p:pic>
        <p:nvPicPr>
          <p:cNvPr id="138" name="Google Shape;138;p20"/>
          <p:cNvPicPr preferRelativeResize="0"/>
          <p:nvPr/>
        </p:nvPicPr>
        <p:blipFill rotWithShape="1">
          <a:blip r:embed="rId3">
            <a:alphaModFix/>
          </a:blip>
          <a:srcRect/>
          <a:stretch/>
        </p:blipFill>
        <p:spPr>
          <a:xfrm>
            <a:off x="-787225" y="4257963"/>
            <a:ext cx="1453150" cy="153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3">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872400" y="1889788"/>
            <a:ext cx="3143400" cy="60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41" name="Google Shape;141;p21"/>
          <p:cNvSpPr txBox="1">
            <a:spLocks noGrp="1"/>
          </p:cNvSpPr>
          <p:nvPr>
            <p:ph type="subTitle" idx="1"/>
          </p:nvPr>
        </p:nvSpPr>
        <p:spPr>
          <a:xfrm>
            <a:off x="872400" y="2724513"/>
            <a:ext cx="3143400" cy="813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pic>
        <p:nvPicPr>
          <p:cNvPr id="142" name="Google Shape;142;p21"/>
          <p:cNvPicPr preferRelativeResize="0"/>
          <p:nvPr/>
        </p:nvPicPr>
        <p:blipFill rotWithShape="1">
          <a:blip r:embed="rId2">
            <a:alphaModFix/>
          </a:blip>
          <a:srcRect/>
          <a:stretch/>
        </p:blipFill>
        <p:spPr>
          <a:xfrm flipH="1">
            <a:off x="-428450" y="4106913"/>
            <a:ext cx="1453150" cy="1531625"/>
          </a:xfrm>
          <a:prstGeom prst="rect">
            <a:avLst/>
          </a:prstGeom>
          <a:noFill/>
          <a:ln>
            <a:noFill/>
          </a:ln>
        </p:spPr>
      </p:pic>
      <p:pic>
        <p:nvPicPr>
          <p:cNvPr id="143" name="Google Shape;143;p21"/>
          <p:cNvPicPr preferRelativeResize="0"/>
          <p:nvPr/>
        </p:nvPicPr>
        <p:blipFill rotWithShape="1">
          <a:blip r:embed="rId3">
            <a:alphaModFix/>
          </a:blip>
          <a:srcRect/>
          <a:stretch/>
        </p:blipFill>
        <p:spPr>
          <a:xfrm flipH="1">
            <a:off x="6684241" y="-908625"/>
            <a:ext cx="3479501" cy="34795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TITLE_ONLY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pic>
        <p:nvPicPr>
          <p:cNvPr id="146" name="Google Shape;146;p22"/>
          <p:cNvPicPr preferRelativeResize="0"/>
          <p:nvPr/>
        </p:nvPicPr>
        <p:blipFill rotWithShape="1">
          <a:blip r:embed="rId3">
            <a:alphaModFix/>
          </a:blip>
          <a:srcRect/>
          <a:stretch/>
        </p:blipFill>
        <p:spPr>
          <a:xfrm>
            <a:off x="-533732" y="3755593"/>
            <a:ext cx="759800" cy="1671575"/>
          </a:xfrm>
          <a:prstGeom prst="rect">
            <a:avLst/>
          </a:prstGeom>
          <a:noFill/>
          <a:ln>
            <a:noFill/>
          </a:ln>
        </p:spPr>
      </p:pic>
      <p:pic>
        <p:nvPicPr>
          <p:cNvPr id="147" name="Google Shape;147;p22"/>
          <p:cNvPicPr preferRelativeResize="0"/>
          <p:nvPr/>
        </p:nvPicPr>
        <p:blipFill rotWithShape="1">
          <a:blip r:embed="rId3">
            <a:alphaModFix/>
          </a:blip>
          <a:srcRect/>
          <a:stretch/>
        </p:blipFill>
        <p:spPr>
          <a:xfrm rot="5400000">
            <a:off x="9306218" y="174106"/>
            <a:ext cx="759800" cy="1671575"/>
          </a:xfrm>
          <a:prstGeom prst="rect">
            <a:avLst/>
          </a:prstGeom>
          <a:noFill/>
          <a:ln>
            <a:noFill/>
          </a:ln>
        </p:spPr>
      </p:pic>
      <p:pic>
        <p:nvPicPr>
          <p:cNvPr id="148" name="Google Shape;148;p22"/>
          <p:cNvPicPr preferRelativeResize="0"/>
          <p:nvPr/>
        </p:nvPicPr>
        <p:blipFill rotWithShape="1">
          <a:blip r:embed="rId4">
            <a:alphaModFix/>
          </a:blip>
          <a:srcRect/>
          <a:stretch/>
        </p:blipFill>
        <p:spPr>
          <a:xfrm>
            <a:off x="8555425" y="3917125"/>
            <a:ext cx="2181547" cy="1925101"/>
          </a:xfrm>
          <a:prstGeom prst="rect">
            <a:avLst/>
          </a:prstGeom>
          <a:noFill/>
          <a:ln>
            <a:noFill/>
          </a:ln>
        </p:spPr>
      </p:pic>
      <p:pic>
        <p:nvPicPr>
          <p:cNvPr id="149" name="Google Shape;149;p22"/>
          <p:cNvPicPr preferRelativeResize="0"/>
          <p:nvPr/>
        </p:nvPicPr>
        <p:blipFill rotWithShape="1">
          <a:blip r:embed="rId5">
            <a:alphaModFix/>
          </a:blip>
          <a:srcRect/>
          <a:stretch/>
        </p:blipFill>
        <p:spPr>
          <a:xfrm>
            <a:off x="-2934443" y="-1057050"/>
            <a:ext cx="3479501" cy="347950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TITLE_ONLY_2">
    <p:bg>
      <p:bgPr>
        <a:blipFill>
          <a:blip r:embed="rId2">
            <a:alphaModFix/>
          </a:blip>
          <a:stretch>
            <a:fillRect/>
          </a:stretch>
        </a:blipFill>
        <a:effectLst/>
      </p:bgPr>
    </p:bg>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pic>
        <p:nvPicPr>
          <p:cNvPr id="152" name="Google Shape;152;p23"/>
          <p:cNvPicPr preferRelativeResize="0"/>
          <p:nvPr/>
        </p:nvPicPr>
        <p:blipFill rotWithShape="1">
          <a:blip r:embed="rId3">
            <a:alphaModFix/>
          </a:blip>
          <a:srcRect/>
          <a:stretch/>
        </p:blipFill>
        <p:spPr>
          <a:xfrm>
            <a:off x="-459932" y="3629093"/>
            <a:ext cx="759800" cy="1671575"/>
          </a:xfrm>
          <a:prstGeom prst="rect">
            <a:avLst/>
          </a:prstGeom>
          <a:noFill/>
          <a:ln>
            <a:noFill/>
          </a:ln>
        </p:spPr>
      </p:pic>
      <p:pic>
        <p:nvPicPr>
          <p:cNvPr id="153" name="Google Shape;153;p23"/>
          <p:cNvPicPr preferRelativeResize="0"/>
          <p:nvPr/>
        </p:nvPicPr>
        <p:blipFill rotWithShape="1">
          <a:blip r:embed="rId3">
            <a:alphaModFix/>
          </a:blip>
          <a:srcRect/>
          <a:stretch/>
        </p:blipFill>
        <p:spPr>
          <a:xfrm rot="5400000">
            <a:off x="7056243" y="-949744"/>
            <a:ext cx="759800" cy="1671575"/>
          </a:xfrm>
          <a:prstGeom prst="rect">
            <a:avLst/>
          </a:prstGeom>
          <a:noFill/>
          <a:ln>
            <a:noFill/>
          </a:ln>
        </p:spPr>
      </p:pic>
      <p:pic>
        <p:nvPicPr>
          <p:cNvPr id="154" name="Google Shape;154;p23"/>
          <p:cNvPicPr preferRelativeResize="0"/>
          <p:nvPr/>
        </p:nvPicPr>
        <p:blipFill rotWithShape="1">
          <a:blip r:embed="rId4">
            <a:alphaModFix/>
          </a:blip>
          <a:srcRect/>
          <a:stretch/>
        </p:blipFill>
        <p:spPr>
          <a:xfrm rot="2886675">
            <a:off x="4339025" y="4452112"/>
            <a:ext cx="2401600" cy="24890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pic>
        <p:nvPicPr>
          <p:cNvPr id="41" name="Google Shape;41;p6"/>
          <p:cNvPicPr preferRelativeResize="0"/>
          <p:nvPr/>
        </p:nvPicPr>
        <p:blipFill rotWithShape="1">
          <a:blip r:embed="rId3">
            <a:alphaModFix/>
          </a:blip>
          <a:srcRect/>
          <a:stretch/>
        </p:blipFill>
        <p:spPr>
          <a:xfrm>
            <a:off x="-417782" y="2002431"/>
            <a:ext cx="759800" cy="1671575"/>
          </a:xfrm>
          <a:prstGeom prst="rect">
            <a:avLst/>
          </a:prstGeom>
          <a:noFill/>
          <a:ln>
            <a:noFill/>
          </a:ln>
        </p:spPr>
      </p:pic>
      <p:pic>
        <p:nvPicPr>
          <p:cNvPr id="42" name="Google Shape;42;p6"/>
          <p:cNvPicPr preferRelativeResize="0"/>
          <p:nvPr/>
        </p:nvPicPr>
        <p:blipFill rotWithShape="1">
          <a:blip r:embed="rId4">
            <a:alphaModFix/>
          </a:blip>
          <a:srcRect/>
          <a:stretch/>
        </p:blipFill>
        <p:spPr>
          <a:xfrm>
            <a:off x="-1915055" y="4563350"/>
            <a:ext cx="3479501" cy="3479501"/>
          </a:xfrm>
          <a:prstGeom prst="rect">
            <a:avLst/>
          </a:prstGeom>
          <a:noFill/>
          <a:ln>
            <a:noFill/>
          </a:ln>
        </p:spPr>
      </p:pic>
      <p:pic>
        <p:nvPicPr>
          <p:cNvPr id="43" name="Google Shape;43;p6"/>
          <p:cNvPicPr preferRelativeResize="0"/>
          <p:nvPr/>
        </p:nvPicPr>
        <p:blipFill rotWithShape="1">
          <a:blip r:embed="rId4">
            <a:alphaModFix/>
          </a:blip>
          <a:srcRect/>
          <a:stretch/>
        </p:blipFill>
        <p:spPr>
          <a:xfrm>
            <a:off x="7668757" y="-2603025"/>
            <a:ext cx="3479501" cy="34795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3">
  <p:cSld name="TITLE_ONLY_3">
    <p:bg>
      <p:bgPr>
        <a:blipFill>
          <a:blip r:embed="rId2">
            <a:alphaModFix/>
          </a:blip>
          <a:stretch>
            <a:fillRect/>
          </a:stretch>
        </a:blipFill>
        <a:effectLst/>
      </p:bgPr>
    </p:bg>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pic>
        <p:nvPicPr>
          <p:cNvPr id="157" name="Google Shape;157;p24"/>
          <p:cNvPicPr preferRelativeResize="0"/>
          <p:nvPr/>
        </p:nvPicPr>
        <p:blipFill rotWithShape="1">
          <a:blip r:embed="rId3">
            <a:alphaModFix/>
          </a:blip>
          <a:srcRect/>
          <a:stretch/>
        </p:blipFill>
        <p:spPr>
          <a:xfrm>
            <a:off x="8850318" y="-407682"/>
            <a:ext cx="759800" cy="1671575"/>
          </a:xfrm>
          <a:prstGeom prst="rect">
            <a:avLst/>
          </a:prstGeom>
          <a:noFill/>
          <a:ln>
            <a:noFill/>
          </a:ln>
        </p:spPr>
      </p:pic>
      <p:pic>
        <p:nvPicPr>
          <p:cNvPr id="158" name="Google Shape;158;p24"/>
          <p:cNvPicPr preferRelativeResize="0"/>
          <p:nvPr/>
        </p:nvPicPr>
        <p:blipFill rotWithShape="1">
          <a:blip r:embed="rId3">
            <a:alphaModFix/>
          </a:blip>
          <a:srcRect/>
          <a:stretch/>
        </p:blipFill>
        <p:spPr>
          <a:xfrm rot="5400000">
            <a:off x="2440943" y="4355781"/>
            <a:ext cx="759800" cy="1671575"/>
          </a:xfrm>
          <a:prstGeom prst="rect">
            <a:avLst/>
          </a:prstGeom>
          <a:noFill/>
          <a:ln>
            <a:noFill/>
          </a:ln>
        </p:spPr>
      </p:pic>
      <p:pic>
        <p:nvPicPr>
          <p:cNvPr id="159" name="Google Shape;159;p24"/>
          <p:cNvPicPr preferRelativeResize="0"/>
          <p:nvPr/>
        </p:nvPicPr>
        <p:blipFill rotWithShape="1">
          <a:blip r:embed="rId4">
            <a:alphaModFix/>
          </a:blip>
          <a:srcRect/>
          <a:stretch/>
        </p:blipFill>
        <p:spPr>
          <a:xfrm>
            <a:off x="8209175" y="4348525"/>
            <a:ext cx="2181547" cy="1925101"/>
          </a:xfrm>
          <a:prstGeom prst="rect">
            <a:avLst/>
          </a:prstGeom>
          <a:noFill/>
          <a:ln>
            <a:noFill/>
          </a:ln>
        </p:spPr>
      </p:pic>
      <p:pic>
        <p:nvPicPr>
          <p:cNvPr id="160" name="Google Shape;160;p24"/>
          <p:cNvPicPr preferRelativeResize="0"/>
          <p:nvPr/>
        </p:nvPicPr>
        <p:blipFill rotWithShape="1">
          <a:blip r:embed="rId5">
            <a:alphaModFix/>
          </a:blip>
          <a:srcRect/>
          <a:stretch/>
        </p:blipFill>
        <p:spPr>
          <a:xfrm>
            <a:off x="-2656743" y="-2461775"/>
            <a:ext cx="3479501" cy="347950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14">
    <p:spTree>
      <p:nvGrpSpPr>
        <p:cNvPr id="1" name="Shape 161"/>
        <p:cNvGrpSpPr/>
        <p:nvPr/>
      </p:nvGrpSpPr>
      <p:grpSpPr>
        <a:xfrm>
          <a:off x="0" y="0"/>
          <a:ext cx="0" cy="0"/>
          <a:chOff x="0" y="0"/>
          <a:chExt cx="0" cy="0"/>
        </a:xfrm>
      </p:grpSpPr>
      <p:sp>
        <p:nvSpPr>
          <p:cNvPr id="162" name="Google Shape;162;p25"/>
          <p:cNvSpPr txBox="1">
            <a:spLocks noGrp="1"/>
          </p:cNvSpPr>
          <p:nvPr>
            <p:ph type="ctrTitle"/>
          </p:nvPr>
        </p:nvSpPr>
        <p:spPr>
          <a:xfrm>
            <a:off x="1717450" y="692400"/>
            <a:ext cx="5709000" cy="1168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7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163" name="Google Shape;163;p25"/>
          <p:cNvSpPr txBox="1">
            <a:spLocks noGrp="1"/>
          </p:cNvSpPr>
          <p:nvPr>
            <p:ph type="subTitle" idx="1"/>
          </p:nvPr>
        </p:nvSpPr>
        <p:spPr>
          <a:xfrm>
            <a:off x="1717450" y="1860900"/>
            <a:ext cx="5709000" cy="33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solidFill>
                  <a:schemeClr val="dk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64" name="Google Shape;164;p25"/>
          <p:cNvSpPr txBox="1">
            <a:spLocks noGrp="1"/>
          </p:cNvSpPr>
          <p:nvPr>
            <p:ph type="subTitle" idx="2"/>
          </p:nvPr>
        </p:nvSpPr>
        <p:spPr>
          <a:xfrm>
            <a:off x="1717450" y="2198646"/>
            <a:ext cx="5709000" cy="573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65" name="Google Shape;165;p25"/>
          <p:cNvSpPr txBox="1">
            <a:spLocks noGrp="1"/>
          </p:cNvSpPr>
          <p:nvPr>
            <p:ph type="subTitle" idx="3"/>
          </p:nvPr>
        </p:nvSpPr>
        <p:spPr>
          <a:xfrm>
            <a:off x="2264625" y="4157701"/>
            <a:ext cx="4614900" cy="29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300"/>
              </a:spcBef>
              <a:spcAft>
                <a:spcPts val="0"/>
              </a:spcAft>
              <a:buSzPts val="3000"/>
              <a:buNone/>
              <a:defRPr sz="1200">
                <a:solidFill>
                  <a:schemeClr val="dk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pic>
        <p:nvPicPr>
          <p:cNvPr id="166" name="Google Shape;166;p25"/>
          <p:cNvPicPr preferRelativeResize="0"/>
          <p:nvPr/>
        </p:nvPicPr>
        <p:blipFill rotWithShape="1">
          <a:blip r:embed="rId2">
            <a:alphaModFix/>
          </a:blip>
          <a:srcRect/>
          <a:stretch/>
        </p:blipFill>
        <p:spPr>
          <a:xfrm flipH="1">
            <a:off x="8255103" y="1793275"/>
            <a:ext cx="2181547" cy="1925101"/>
          </a:xfrm>
          <a:prstGeom prst="rect">
            <a:avLst/>
          </a:prstGeom>
          <a:noFill/>
          <a:ln>
            <a:noFill/>
          </a:ln>
        </p:spPr>
      </p:pic>
      <p:pic>
        <p:nvPicPr>
          <p:cNvPr id="167" name="Google Shape;167;p25"/>
          <p:cNvPicPr preferRelativeResize="0"/>
          <p:nvPr/>
        </p:nvPicPr>
        <p:blipFill rotWithShape="1">
          <a:blip r:embed="rId3">
            <a:alphaModFix/>
          </a:blip>
          <a:srcRect/>
          <a:stretch/>
        </p:blipFill>
        <p:spPr>
          <a:xfrm flipH="1">
            <a:off x="5948225" y="-797887"/>
            <a:ext cx="1453150" cy="1531625"/>
          </a:xfrm>
          <a:prstGeom prst="rect">
            <a:avLst/>
          </a:prstGeom>
          <a:noFill/>
          <a:ln>
            <a:noFill/>
          </a:ln>
        </p:spPr>
      </p:pic>
      <p:pic>
        <p:nvPicPr>
          <p:cNvPr id="168" name="Google Shape;168;p25"/>
          <p:cNvPicPr preferRelativeResize="0"/>
          <p:nvPr/>
        </p:nvPicPr>
        <p:blipFill rotWithShape="1">
          <a:blip r:embed="rId4">
            <a:alphaModFix/>
          </a:blip>
          <a:srcRect/>
          <a:stretch/>
        </p:blipFill>
        <p:spPr>
          <a:xfrm rot="-5400000" flipH="1">
            <a:off x="-171443" y="2865818"/>
            <a:ext cx="759800" cy="1671575"/>
          </a:xfrm>
          <a:prstGeom prst="rect">
            <a:avLst/>
          </a:prstGeom>
          <a:noFill/>
          <a:ln>
            <a:noFill/>
          </a:ln>
        </p:spPr>
      </p:pic>
      <p:pic>
        <p:nvPicPr>
          <p:cNvPr id="169" name="Google Shape;169;p25"/>
          <p:cNvPicPr preferRelativeResize="0"/>
          <p:nvPr/>
        </p:nvPicPr>
        <p:blipFill rotWithShape="1">
          <a:blip r:embed="rId4">
            <a:alphaModFix/>
          </a:blip>
          <a:srcRect/>
          <a:stretch/>
        </p:blipFill>
        <p:spPr>
          <a:xfrm rot="-5400000" flipH="1">
            <a:off x="8481882" y="236518"/>
            <a:ext cx="759800" cy="1671575"/>
          </a:xfrm>
          <a:prstGeom prst="rect">
            <a:avLst/>
          </a:prstGeom>
          <a:noFill/>
          <a:ln>
            <a:noFill/>
          </a:ln>
        </p:spPr>
      </p:pic>
      <p:pic>
        <p:nvPicPr>
          <p:cNvPr id="170" name="Google Shape;170;p25"/>
          <p:cNvPicPr preferRelativeResize="0"/>
          <p:nvPr/>
        </p:nvPicPr>
        <p:blipFill rotWithShape="1">
          <a:blip r:embed="rId5">
            <a:alphaModFix/>
          </a:blip>
          <a:srcRect/>
          <a:stretch/>
        </p:blipFill>
        <p:spPr>
          <a:xfrm flipH="1">
            <a:off x="-2258209" y="-1109750"/>
            <a:ext cx="3479501" cy="3479501"/>
          </a:xfrm>
          <a:prstGeom prst="rect">
            <a:avLst/>
          </a:prstGeom>
          <a:noFill/>
          <a:ln>
            <a:noFill/>
          </a:ln>
        </p:spPr>
      </p:pic>
      <p:sp>
        <p:nvSpPr>
          <p:cNvPr id="171" name="Google Shape;171;p25"/>
          <p:cNvSpPr txBox="1"/>
          <p:nvPr/>
        </p:nvSpPr>
        <p:spPr>
          <a:xfrm>
            <a:off x="2264625" y="3611700"/>
            <a:ext cx="4614900" cy="46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Arial"/>
                <a:ea typeface="Arial"/>
                <a:cs typeface="Arial"/>
                <a:sym typeface="Arial"/>
              </a:rPr>
              <a:t>CREDITS: This presentation template was created by </a:t>
            </a:r>
            <a:r>
              <a:rPr lang="en" sz="1200" b="1" i="0" u="none" strike="noStrike" cap="none">
                <a:solidFill>
                  <a:schemeClr val="hlink"/>
                </a:solidFill>
                <a:uFill>
                  <a:noFill/>
                </a:uFill>
                <a:latin typeface="Arial"/>
                <a:ea typeface="Arial"/>
                <a:cs typeface="Arial"/>
                <a:sym typeface="Arial"/>
                <a:hlinkClick r:id="rId6"/>
              </a:rPr>
              <a:t>Slidesgo</a:t>
            </a:r>
            <a:r>
              <a:rPr lang="en" sz="1200" b="1" i="0" u="none" strike="noStrike" cap="none">
                <a:solidFill>
                  <a:schemeClr val="dk1"/>
                </a:solidFill>
                <a:latin typeface="Arial"/>
                <a:ea typeface="Arial"/>
                <a:cs typeface="Arial"/>
                <a:sym typeface="Arial"/>
              </a:rPr>
              <a:t>, </a:t>
            </a:r>
            <a:r>
              <a:rPr lang="en" sz="1200" b="0" i="0" u="none" strike="noStrike" cap="none">
                <a:solidFill>
                  <a:schemeClr val="dk1"/>
                </a:solidFill>
                <a:latin typeface="Arial"/>
                <a:ea typeface="Arial"/>
                <a:cs typeface="Arial"/>
                <a:sym typeface="Arial"/>
              </a:rPr>
              <a:t>including icons by</a:t>
            </a:r>
            <a:r>
              <a:rPr lang="en" sz="1200" b="1" i="0" u="none" strike="noStrike" cap="none">
                <a:solidFill>
                  <a:schemeClr val="dk1"/>
                </a:solidFill>
                <a:latin typeface="Arial"/>
                <a:ea typeface="Arial"/>
                <a:cs typeface="Arial"/>
                <a:sym typeface="Arial"/>
              </a:rPr>
              <a:t> </a:t>
            </a:r>
            <a:r>
              <a:rPr lang="en" sz="1200" b="1" i="0" u="none" strike="noStrike" cap="none">
                <a:solidFill>
                  <a:schemeClr val="hlink"/>
                </a:solidFill>
                <a:uFill>
                  <a:noFill/>
                </a:uFill>
                <a:latin typeface="Arial"/>
                <a:ea typeface="Arial"/>
                <a:cs typeface="Arial"/>
                <a:sym typeface="Arial"/>
                <a:hlinkClick r:id="rId7"/>
              </a:rPr>
              <a:t>Flaticon</a:t>
            </a:r>
            <a:r>
              <a:rPr lang="en" sz="1200" b="0" i="0" u="none" strike="noStrike" cap="none">
                <a:solidFill>
                  <a:schemeClr val="dk1"/>
                </a:solidFill>
                <a:latin typeface="Arial"/>
                <a:ea typeface="Arial"/>
                <a:cs typeface="Arial"/>
                <a:sym typeface="Arial"/>
              </a:rPr>
              <a:t>, infographics &amp; images by</a:t>
            </a:r>
            <a:r>
              <a:rPr lang="en" sz="1200" b="1" i="0" u="none" strike="noStrike" cap="none">
                <a:solidFill>
                  <a:schemeClr val="dk1"/>
                </a:solidFill>
                <a:latin typeface="Arial"/>
                <a:ea typeface="Arial"/>
                <a:cs typeface="Arial"/>
                <a:sym typeface="Arial"/>
              </a:rPr>
              <a:t> </a:t>
            </a:r>
            <a:r>
              <a:rPr lang="en" sz="1200" b="1" i="0" u="none" strike="noStrike" cap="none">
                <a:solidFill>
                  <a:schemeClr val="hlink"/>
                </a:solidFill>
                <a:uFill>
                  <a:noFill/>
                </a:uFill>
                <a:latin typeface="Arial"/>
                <a:ea typeface="Arial"/>
                <a:cs typeface="Arial"/>
                <a:sym typeface="Arial"/>
                <a:hlinkClick r:id="rId8"/>
              </a:rPr>
              <a:t>Freepik</a:t>
            </a:r>
            <a:endParaRPr sz="1200" b="1"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SECTION_HEADER_1">
    <p:bg>
      <p:bgPr>
        <a:blipFill>
          <a:blip r:embed="rId2">
            <a:alphaModFix/>
          </a:blip>
          <a:stretch>
            <a:fillRect/>
          </a:stretch>
        </a:blipFill>
        <a:effectLst/>
      </p:bgPr>
    </p:bg>
    <p:spTree>
      <p:nvGrpSpPr>
        <p:cNvPr id="1" name="Shape 172"/>
        <p:cNvGrpSpPr/>
        <p:nvPr/>
      </p:nvGrpSpPr>
      <p:grpSpPr>
        <a:xfrm>
          <a:off x="0" y="0"/>
          <a:ext cx="0" cy="0"/>
          <a:chOff x="0" y="0"/>
          <a:chExt cx="0" cy="0"/>
        </a:xfrm>
      </p:grpSpPr>
      <p:pic>
        <p:nvPicPr>
          <p:cNvPr id="173" name="Google Shape;173;p26"/>
          <p:cNvPicPr preferRelativeResize="0"/>
          <p:nvPr/>
        </p:nvPicPr>
        <p:blipFill rotWithShape="1">
          <a:blip r:embed="rId3">
            <a:alphaModFix/>
          </a:blip>
          <a:srcRect/>
          <a:stretch/>
        </p:blipFill>
        <p:spPr>
          <a:xfrm rot="5400000">
            <a:off x="2723291" y="4236331"/>
            <a:ext cx="759800" cy="1671575"/>
          </a:xfrm>
          <a:prstGeom prst="rect">
            <a:avLst/>
          </a:prstGeom>
          <a:noFill/>
          <a:ln>
            <a:noFill/>
          </a:ln>
        </p:spPr>
      </p:pic>
      <p:pic>
        <p:nvPicPr>
          <p:cNvPr id="174" name="Google Shape;174;p26"/>
          <p:cNvPicPr preferRelativeResize="0"/>
          <p:nvPr/>
        </p:nvPicPr>
        <p:blipFill rotWithShape="1">
          <a:blip r:embed="rId4">
            <a:alphaModFix/>
          </a:blip>
          <a:srcRect/>
          <a:stretch/>
        </p:blipFill>
        <p:spPr>
          <a:xfrm rot="899999">
            <a:off x="4712575" y="3636287"/>
            <a:ext cx="2401600" cy="2489074"/>
          </a:xfrm>
          <a:prstGeom prst="rect">
            <a:avLst/>
          </a:prstGeom>
          <a:noFill/>
          <a:ln>
            <a:noFill/>
          </a:ln>
        </p:spPr>
      </p:pic>
      <p:pic>
        <p:nvPicPr>
          <p:cNvPr id="175" name="Google Shape;175;p26"/>
          <p:cNvPicPr preferRelativeResize="0"/>
          <p:nvPr/>
        </p:nvPicPr>
        <p:blipFill rotWithShape="1">
          <a:blip r:embed="rId5">
            <a:alphaModFix/>
          </a:blip>
          <a:srcRect/>
          <a:stretch/>
        </p:blipFill>
        <p:spPr>
          <a:xfrm>
            <a:off x="6564332" y="-1109750"/>
            <a:ext cx="3479501" cy="3479501"/>
          </a:xfrm>
          <a:prstGeom prst="rect">
            <a:avLst/>
          </a:prstGeom>
          <a:noFill/>
          <a:ln>
            <a:noFill/>
          </a:ln>
        </p:spPr>
      </p:pic>
      <p:pic>
        <p:nvPicPr>
          <p:cNvPr id="176" name="Google Shape;176;p26"/>
          <p:cNvPicPr preferRelativeResize="0"/>
          <p:nvPr/>
        </p:nvPicPr>
        <p:blipFill rotWithShape="1">
          <a:blip r:embed="rId3">
            <a:alphaModFix/>
          </a:blip>
          <a:srcRect/>
          <a:stretch/>
        </p:blipFill>
        <p:spPr>
          <a:xfrm>
            <a:off x="8671118" y="1920031"/>
            <a:ext cx="759800" cy="1671575"/>
          </a:xfrm>
          <a:prstGeom prst="rect">
            <a:avLst/>
          </a:prstGeom>
          <a:noFill/>
          <a:ln>
            <a:noFill/>
          </a:ln>
        </p:spPr>
      </p:pic>
      <p:pic>
        <p:nvPicPr>
          <p:cNvPr id="177" name="Google Shape;177;p26"/>
          <p:cNvPicPr preferRelativeResize="0"/>
          <p:nvPr/>
        </p:nvPicPr>
        <p:blipFill rotWithShape="1">
          <a:blip r:embed="rId3">
            <a:alphaModFix/>
          </a:blip>
          <a:srcRect/>
          <a:stretch/>
        </p:blipFill>
        <p:spPr>
          <a:xfrm>
            <a:off x="1020943" y="-1175107"/>
            <a:ext cx="759800" cy="1671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p:cSld name="MAIN_POINT_1">
    <p:spTree>
      <p:nvGrpSpPr>
        <p:cNvPr id="1" name="Shape 178"/>
        <p:cNvGrpSpPr/>
        <p:nvPr/>
      </p:nvGrpSpPr>
      <p:grpSpPr>
        <a:xfrm>
          <a:off x="0" y="0"/>
          <a:ext cx="0" cy="0"/>
          <a:chOff x="0" y="0"/>
          <a:chExt cx="0" cy="0"/>
        </a:xfrm>
      </p:grpSpPr>
      <p:pic>
        <p:nvPicPr>
          <p:cNvPr id="179" name="Google Shape;179;p27"/>
          <p:cNvPicPr preferRelativeResize="0"/>
          <p:nvPr/>
        </p:nvPicPr>
        <p:blipFill rotWithShape="1">
          <a:blip r:embed="rId2">
            <a:alphaModFix/>
          </a:blip>
          <a:srcRect/>
          <a:stretch/>
        </p:blipFill>
        <p:spPr>
          <a:xfrm>
            <a:off x="7333225" y="3701350"/>
            <a:ext cx="2181547" cy="1925101"/>
          </a:xfrm>
          <a:prstGeom prst="rect">
            <a:avLst/>
          </a:prstGeom>
          <a:noFill/>
          <a:ln>
            <a:noFill/>
          </a:ln>
        </p:spPr>
      </p:pic>
      <p:pic>
        <p:nvPicPr>
          <p:cNvPr id="180" name="Google Shape;180;p27"/>
          <p:cNvPicPr preferRelativeResize="0"/>
          <p:nvPr/>
        </p:nvPicPr>
        <p:blipFill rotWithShape="1">
          <a:blip r:embed="rId3">
            <a:alphaModFix/>
          </a:blip>
          <a:srcRect/>
          <a:stretch/>
        </p:blipFill>
        <p:spPr>
          <a:xfrm>
            <a:off x="635675" y="3161063"/>
            <a:ext cx="1453150" cy="1531625"/>
          </a:xfrm>
          <a:prstGeom prst="rect">
            <a:avLst/>
          </a:prstGeom>
          <a:noFill/>
          <a:ln>
            <a:noFill/>
          </a:ln>
        </p:spPr>
      </p:pic>
      <p:pic>
        <p:nvPicPr>
          <p:cNvPr id="181" name="Google Shape;181;p27"/>
          <p:cNvPicPr preferRelativeResize="0"/>
          <p:nvPr/>
        </p:nvPicPr>
        <p:blipFill rotWithShape="1">
          <a:blip r:embed="rId4">
            <a:alphaModFix/>
          </a:blip>
          <a:srcRect/>
          <a:stretch/>
        </p:blipFill>
        <p:spPr>
          <a:xfrm>
            <a:off x="5234732" y="-2849500"/>
            <a:ext cx="3479501" cy="3479501"/>
          </a:xfrm>
          <a:prstGeom prst="rect">
            <a:avLst/>
          </a:prstGeom>
          <a:noFill/>
          <a:ln>
            <a:noFill/>
          </a:ln>
        </p:spPr>
      </p:pic>
      <p:pic>
        <p:nvPicPr>
          <p:cNvPr id="182" name="Google Shape;182;p27"/>
          <p:cNvPicPr preferRelativeResize="0"/>
          <p:nvPr/>
        </p:nvPicPr>
        <p:blipFill rotWithShape="1">
          <a:blip r:embed="rId5">
            <a:alphaModFix/>
          </a:blip>
          <a:srcRect/>
          <a:stretch/>
        </p:blipFill>
        <p:spPr>
          <a:xfrm>
            <a:off x="8671118" y="1138593"/>
            <a:ext cx="759800" cy="1671575"/>
          </a:xfrm>
          <a:prstGeom prst="rect">
            <a:avLst/>
          </a:prstGeom>
          <a:noFill/>
          <a:ln>
            <a:noFill/>
          </a:ln>
        </p:spPr>
      </p:pic>
      <p:pic>
        <p:nvPicPr>
          <p:cNvPr id="183" name="Google Shape;183;p27"/>
          <p:cNvPicPr preferRelativeResize="0"/>
          <p:nvPr/>
        </p:nvPicPr>
        <p:blipFill rotWithShape="1">
          <a:blip r:embed="rId5">
            <a:alphaModFix/>
          </a:blip>
          <a:srcRect/>
          <a:stretch/>
        </p:blipFill>
        <p:spPr>
          <a:xfrm>
            <a:off x="-286722" y="1198393"/>
            <a:ext cx="759800" cy="1671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1991650" y="1375650"/>
            <a:ext cx="5183700" cy="17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11900"/>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46" name="Google Shape;46;p7"/>
          <p:cNvSpPr txBox="1">
            <a:spLocks noGrp="1"/>
          </p:cNvSpPr>
          <p:nvPr>
            <p:ph type="subTitle" idx="1"/>
          </p:nvPr>
        </p:nvSpPr>
        <p:spPr>
          <a:xfrm>
            <a:off x="2265600" y="3187900"/>
            <a:ext cx="4635900" cy="64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381425" y="1307100"/>
            <a:ext cx="6381300" cy="25293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pic>
        <p:nvPicPr>
          <p:cNvPr id="49" name="Google Shape;49;p8"/>
          <p:cNvPicPr preferRelativeResize="0"/>
          <p:nvPr/>
        </p:nvPicPr>
        <p:blipFill rotWithShape="1">
          <a:blip r:embed="rId2">
            <a:alphaModFix/>
          </a:blip>
          <a:srcRect/>
          <a:stretch/>
        </p:blipFill>
        <p:spPr>
          <a:xfrm>
            <a:off x="7333225" y="3701350"/>
            <a:ext cx="2181547" cy="1925101"/>
          </a:xfrm>
          <a:prstGeom prst="rect">
            <a:avLst/>
          </a:prstGeom>
          <a:noFill/>
          <a:ln>
            <a:noFill/>
          </a:ln>
        </p:spPr>
      </p:pic>
      <p:pic>
        <p:nvPicPr>
          <p:cNvPr id="50" name="Google Shape;50;p8"/>
          <p:cNvPicPr preferRelativeResize="0"/>
          <p:nvPr/>
        </p:nvPicPr>
        <p:blipFill rotWithShape="1">
          <a:blip r:embed="rId3">
            <a:alphaModFix/>
          </a:blip>
          <a:srcRect/>
          <a:stretch/>
        </p:blipFill>
        <p:spPr>
          <a:xfrm>
            <a:off x="635675" y="3161063"/>
            <a:ext cx="1453150" cy="1531625"/>
          </a:xfrm>
          <a:prstGeom prst="rect">
            <a:avLst/>
          </a:prstGeom>
          <a:noFill/>
          <a:ln>
            <a:noFill/>
          </a:ln>
        </p:spPr>
      </p:pic>
      <p:pic>
        <p:nvPicPr>
          <p:cNvPr id="51" name="Google Shape;51;p8"/>
          <p:cNvPicPr preferRelativeResize="0"/>
          <p:nvPr/>
        </p:nvPicPr>
        <p:blipFill rotWithShape="1">
          <a:blip r:embed="rId4">
            <a:alphaModFix/>
          </a:blip>
          <a:srcRect/>
          <a:stretch/>
        </p:blipFill>
        <p:spPr>
          <a:xfrm>
            <a:off x="5234732" y="-2849500"/>
            <a:ext cx="3479501" cy="3479501"/>
          </a:xfrm>
          <a:prstGeom prst="rect">
            <a:avLst/>
          </a:prstGeom>
          <a:noFill/>
          <a:ln>
            <a:noFill/>
          </a:ln>
        </p:spPr>
      </p:pic>
      <p:pic>
        <p:nvPicPr>
          <p:cNvPr id="52" name="Google Shape;52;p8"/>
          <p:cNvPicPr preferRelativeResize="0"/>
          <p:nvPr/>
        </p:nvPicPr>
        <p:blipFill rotWithShape="1">
          <a:blip r:embed="rId5">
            <a:alphaModFix/>
          </a:blip>
          <a:srcRect/>
          <a:stretch/>
        </p:blipFill>
        <p:spPr>
          <a:xfrm>
            <a:off x="8671118" y="1138593"/>
            <a:ext cx="759800" cy="1671575"/>
          </a:xfrm>
          <a:prstGeom prst="rect">
            <a:avLst/>
          </a:prstGeom>
          <a:noFill/>
          <a:ln>
            <a:noFill/>
          </a:ln>
        </p:spPr>
      </p:pic>
      <p:pic>
        <p:nvPicPr>
          <p:cNvPr id="53" name="Google Shape;53;p8"/>
          <p:cNvPicPr preferRelativeResize="0"/>
          <p:nvPr/>
        </p:nvPicPr>
        <p:blipFill rotWithShape="1">
          <a:blip r:embed="rId5">
            <a:alphaModFix/>
          </a:blip>
          <a:srcRect/>
          <a:stretch/>
        </p:blipFill>
        <p:spPr>
          <a:xfrm>
            <a:off x="-286722" y="1198393"/>
            <a:ext cx="759800" cy="1671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244200" y="1204009"/>
            <a:ext cx="3802500" cy="1830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6" name="Google Shape;56;p9"/>
          <p:cNvSpPr txBox="1">
            <a:spLocks noGrp="1"/>
          </p:cNvSpPr>
          <p:nvPr>
            <p:ph type="subTitle" idx="1"/>
          </p:nvPr>
        </p:nvSpPr>
        <p:spPr>
          <a:xfrm>
            <a:off x="4244200" y="3130991"/>
            <a:ext cx="3802500" cy="80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pic>
        <p:nvPicPr>
          <p:cNvPr id="57" name="Google Shape;57;p9"/>
          <p:cNvPicPr preferRelativeResize="0"/>
          <p:nvPr/>
        </p:nvPicPr>
        <p:blipFill rotWithShape="1">
          <a:blip r:embed="rId2">
            <a:alphaModFix/>
          </a:blip>
          <a:srcRect/>
          <a:stretch/>
        </p:blipFill>
        <p:spPr>
          <a:xfrm>
            <a:off x="2895500" y="-926950"/>
            <a:ext cx="2181547" cy="19251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720000" y="3184500"/>
            <a:ext cx="3947400" cy="1126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sp>
        <p:nvSpPr>
          <p:cNvPr id="61" name="Google Shape;61;p11"/>
          <p:cNvSpPr txBox="1">
            <a:spLocks noGrp="1"/>
          </p:cNvSpPr>
          <p:nvPr>
            <p:ph type="title" hasCustomPrompt="1"/>
          </p:nvPr>
        </p:nvSpPr>
        <p:spPr>
          <a:xfrm>
            <a:off x="1284000" y="1387300"/>
            <a:ext cx="6576000" cy="210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13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62" name="Google Shape;62;p11"/>
          <p:cNvSpPr txBox="1">
            <a:spLocks noGrp="1"/>
          </p:cNvSpPr>
          <p:nvPr>
            <p:ph type="subTitle" idx="1"/>
          </p:nvPr>
        </p:nvSpPr>
        <p:spPr>
          <a:xfrm>
            <a:off x="1284000" y="3259075"/>
            <a:ext cx="6576000" cy="49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9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a:endParaRPr/>
          </a:p>
        </p:txBody>
      </p:sp>
      <p:pic>
        <p:nvPicPr>
          <p:cNvPr id="63" name="Google Shape;63;p11"/>
          <p:cNvPicPr preferRelativeResize="0"/>
          <p:nvPr/>
        </p:nvPicPr>
        <p:blipFill rotWithShape="1">
          <a:blip r:embed="rId2">
            <a:alphaModFix/>
          </a:blip>
          <a:srcRect/>
          <a:stretch/>
        </p:blipFill>
        <p:spPr>
          <a:xfrm flipH="1">
            <a:off x="5948225" y="-797887"/>
            <a:ext cx="1453150" cy="1531625"/>
          </a:xfrm>
          <a:prstGeom prst="rect">
            <a:avLst/>
          </a:prstGeom>
          <a:noFill/>
          <a:ln>
            <a:noFill/>
          </a:ln>
        </p:spPr>
      </p:pic>
      <p:pic>
        <p:nvPicPr>
          <p:cNvPr id="64" name="Google Shape;64;p11"/>
          <p:cNvPicPr preferRelativeResize="0"/>
          <p:nvPr/>
        </p:nvPicPr>
        <p:blipFill rotWithShape="1">
          <a:blip r:embed="rId3">
            <a:alphaModFix/>
          </a:blip>
          <a:srcRect/>
          <a:stretch/>
        </p:blipFill>
        <p:spPr>
          <a:xfrm flipH="1">
            <a:off x="-2258209" y="-1109750"/>
            <a:ext cx="3479501" cy="3479501"/>
          </a:xfrm>
          <a:prstGeom prst="rect">
            <a:avLst/>
          </a:prstGeom>
          <a:noFill/>
          <a:ln>
            <a:noFill/>
          </a:ln>
        </p:spPr>
      </p:pic>
      <p:pic>
        <p:nvPicPr>
          <p:cNvPr id="65" name="Google Shape;65;p11"/>
          <p:cNvPicPr preferRelativeResize="0"/>
          <p:nvPr/>
        </p:nvPicPr>
        <p:blipFill rotWithShape="1">
          <a:blip r:embed="rId4">
            <a:alphaModFix/>
          </a:blip>
          <a:srcRect/>
          <a:stretch/>
        </p:blipFill>
        <p:spPr>
          <a:xfrm rot="-5400000" flipH="1">
            <a:off x="4192107" y="109218"/>
            <a:ext cx="759800" cy="1671575"/>
          </a:xfrm>
          <a:prstGeom prst="rect">
            <a:avLst/>
          </a:prstGeom>
          <a:noFill/>
          <a:ln>
            <a:noFill/>
          </a:ln>
        </p:spPr>
      </p:pic>
      <p:pic>
        <p:nvPicPr>
          <p:cNvPr id="66" name="Google Shape;66;p11"/>
          <p:cNvPicPr preferRelativeResize="0"/>
          <p:nvPr/>
        </p:nvPicPr>
        <p:blipFill rotWithShape="1">
          <a:blip r:embed="rId4">
            <a:alphaModFix/>
          </a:blip>
          <a:srcRect/>
          <a:stretch/>
        </p:blipFill>
        <p:spPr>
          <a:xfrm rot="-5400000" flipH="1">
            <a:off x="1293607" y="4240868"/>
            <a:ext cx="759800" cy="1671575"/>
          </a:xfrm>
          <a:prstGeom prst="rect">
            <a:avLst/>
          </a:prstGeom>
          <a:noFill/>
          <a:ln>
            <a:noFill/>
          </a:ln>
        </p:spPr>
      </p:pic>
      <p:pic>
        <p:nvPicPr>
          <p:cNvPr id="67" name="Google Shape;67;p11"/>
          <p:cNvPicPr preferRelativeResize="0"/>
          <p:nvPr/>
        </p:nvPicPr>
        <p:blipFill rotWithShape="1">
          <a:blip r:embed="rId5">
            <a:alphaModFix/>
          </a:blip>
          <a:srcRect/>
          <a:stretch/>
        </p:blipFill>
        <p:spPr>
          <a:xfrm flipH="1">
            <a:off x="8255103" y="1793275"/>
            <a:ext cx="2181547" cy="19251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2826600" y="2755825"/>
            <a:ext cx="1745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b="1">
                <a:solidFill>
                  <a:schemeClr val="accen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71" name="Google Shape;71;p13"/>
          <p:cNvSpPr txBox="1">
            <a:spLocks noGrp="1"/>
          </p:cNvSpPr>
          <p:nvPr>
            <p:ph type="subTitle" idx="1"/>
          </p:nvPr>
        </p:nvSpPr>
        <p:spPr>
          <a:xfrm>
            <a:off x="2870250" y="3372519"/>
            <a:ext cx="1658100" cy="52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2" name="Google Shape;72;p13"/>
          <p:cNvSpPr txBox="1">
            <a:spLocks noGrp="1"/>
          </p:cNvSpPr>
          <p:nvPr>
            <p:ph type="title" idx="2"/>
          </p:nvPr>
        </p:nvSpPr>
        <p:spPr>
          <a:xfrm>
            <a:off x="4572001" y="2755825"/>
            <a:ext cx="1745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b="1">
                <a:solidFill>
                  <a:schemeClr val="accen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73" name="Google Shape;73;p13"/>
          <p:cNvSpPr txBox="1">
            <a:spLocks noGrp="1"/>
          </p:cNvSpPr>
          <p:nvPr>
            <p:ph type="subTitle" idx="3"/>
          </p:nvPr>
        </p:nvSpPr>
        <p:spPr>
          <a:xfrm>
            <a:off x="4615650" y="3372519"/>
            <a:ext cx="1658100" cy="52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4" name="Google Shape;74;p13"/>
          <p:cNvSpPr txBox="1">
            <a:spLocks noGrp="1"/>
          </p:cNvSpPr>
          <p:nvPr>
            <p:ph type="title" idx="4"/>
          </p:nvPr>
        </p:nvSpPr>
        <p:spPr>
          <a:xfrm>
            <a:off x="1081200" y="2755827"/>
            <a:ext cx="1745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b="1">
                <a:solidFill>
                  <a:schemeClr val="accen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75" name="Google Shape;75;p13"/>
          <p:cNvSpPr txBox="1">
            <a:spLocks noGrp="1"/>
          </p:cNvSpPr>
          <p:nvPr>
            <p:ph type="subTitle" idx="5"/>
          </p:nvPr>
        </p:nvSpPr>
        <p:spPr>
          <a:xfrm>
            <a:off x="1124850" y="3372519"/>
            <a:ext cx="1658100" cy="52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6" name="Google Shape;76;p13"/>
          <p:cNvSpPr txBox="1">
            <a:spLocks noGrp="1"/>
          </p:cNvSpPr>
          <p:nvPr>
            <p:ph type="title" idx="6"/>
          </p:nvPr>
        </p:nvSpPr>
        <p:spPr>
          <a:xfrm>
            <a:off x="6317401" y="2755827"/>
            <a:ext cx="1745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2000" b="1">
                <a:solidFill>
                  <a:schemeClr val="accent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77" name="Google Shape;77;p13"/>
          <p:cNvSpPr txBox="1">
            <a:spLocks noGrp="1"/>
          </p:cNvSpPr>
          <p:nvPr>
            <p:ph type="subTitle" idx="7"/>
          </p:nvPr>
        </p:nvSpPr>
        <p:spPr>
          <a:xfrm>
            <a:off x="6361051" y="3372519"/>
            <a:ext cx="1658100" cy="52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8" name="Google Shape;78;p13"/>
          <p:cNvSpPr txBox="1">
            <a:spLocks noGrp="1"/>
          </p:cNvSpPr>
          <p:nvPr>
            <p:ph type="title" idx="8"/>
          </p:nvPr>
        </p:nvSpPr>
        <p:spPr>
          <a:xfrm>
            <a:off x="1429800" y="1618900"/>
            <a:ext cx="1048200" cy="10482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7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79" name="Google Shape;79;p13"/>
          <p:cNvSpPr txBox="1">
            <a:spLocks noGrp="1"/>
          </p:cNvSpPr>
          <p:nvPr>
            <p:ph type="title" idx="9"/>
          </p:nvPr>
        </p:nvSpPr>
        <p:spPr>
          <a:xfrm>
            <a:off x="4920600" y="1618900"/>
            <a:ext cx="1048200" cy="10482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7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80" name="Google Shape;80;p13"/>
          <p:cNvSpPr txBox="1">
            <a:spLocks noGrp="1"/>
          </p:cNvSpPr>
          <p:nvPr>
            <p:ph type="title" idx="13"/>
          </p:nvPr>
        </p:nvSpPr>
        <p:spPr>
          <a:xfrm>
            <a:off x="3175200" y="1618900"/>
            <a:ext cx="1048200" cy="10482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7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81" name="Google Shape;81;p13"/>
          <p:cNvSpPr txBox="1">
            <a:spLocks noGrp="1"/>
          </p:cNvSpPr>
          <p:nvPr>
            <p:ph type="title" idx="14"/>
          </p:nvPr>
        </p:nvSpPr>
        <p:spPr>
          <a:xfrm>
            <a:off x="6666000" y="1618900"/>
            <a:ext cx="1048200" cy="10482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7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82" name="Google Shape;82;p13"/>
          <p:cNvSpPr txBox="1">
            <a:spLocks noGrp="1"/>
          </p:cNvSpPr>
          <p:nvPr>
            <p:ph type="title" idx="15"/>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200"/>
              <a:buFont typeface="Exo 2"/>
              <a:buNone/>
              <a:defRPr sz="32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3200"/>
              <a:buFont typeface="Exo 2"/>
              <a:buNone/>
              <a:defRPr sz="3200" b="1"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3200"/>
              <a:buFont typeface="Exo 2"/>
              <a:buNone/>
              <a:defRPr sz="3200" b="1"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3200"/>
              <a:buFont typeface="Exo 2"/>
              <a:buNone/>
              <a:defRPr sz="3200" b="1"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3200"/>
              <a:buFont typeface="Exo 2"/>
              <a:buNone/>
              <a:defRPr sz="3200" b="1"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3200"/>
              <a:buFont typeface="Exo 2"/>
              <a:buNone/>
              <a:defRPr sz="3200" b="1"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3200"/>
              <a:buFont typeface="Exo 2"/>
              <a:buNone/>
              <a:defRPr sz="3200" b="1"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3200"/>
              <a:buFont typeface="Exo 2"/>
              <a:buNone/>
              <a:defRPr sz="3200" b="1"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3200"/>
              <a:buFont typeface="Exo 2"/>
              <a:buNone/>
              <a:defRPr sz="3200" b="1" i="0" u="none" strike="noStrike" cap="none">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10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10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100000"/>
              </a:lnSpc>
              <a:spcBef>
                <a:spcPts val="1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100000"/>
              </a:lnSpc>
              <a:spcBef>
                <a:spcPts val="1600"/>
              </a:spcBef>
              <a:spcAft>
                <a:spcPts val="160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scholar.google.co.in/scholar?q=An+Intelligent+Early+Flood+Forecasting+and+Prediction+Leveraging+Machine+and+Deep+Learning+Algorithms+with+Advanced+Alert+System&amp;hl=en&amp;as_sdt=0&amp;as_vis=1&amp;oi=scholart" TargetMode="External"/><Relationship Id="rId7" Type="http://schemas.openxmlformats.org/officeDocument/2006/relationships/hyperlink" Target="https://scholar.google.co.in/scholar?hl=en&amp;as_sdt=0%2C5&amp;as_vis=1&amp;q=Integrating+Local+Farmers+Knowledge+Systems+in+Rainfall+Prediction+and+Available+Weather+Forecasts+to+Mitigate+Climate+Variability%3A+Perspectives+from+Western+Kenya&amp;btn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scholar.google.co.in/scholar?hl=en&amp;as_sdt=0%2C5&amp;as_vis=1&amp;q=Rice-irrigation+automation+using+a+fuzzy+controller+and+weather+forecast&amp;btnG=" TargetMode="External"/><Relationship Id="rId5" Type="http://schemas.openxmlformats.org/officeDocument/2006/relationships/hyperlink" Target="https://scholar.google.co.in/scholar?hl=en&amp;as_sdt=0%2C5&amp;as_vis=1&amp;q=Prediction+Based+Data+Reduction+and+Controlled+Transmission+in+Wireless+Sensor+Network+for+Weather+Forecasting&amp;btnG=" TargetMode="External"/><Relationship Id="rId4" Type="http://schemas.openxmlformats.org/officeDocument/2006/relationships/hyperlink" Target="https://scholar.google.co.in/scholar?hl=en&amp;as_sdt=0%2C5&amp;as_vis=1&amp;q=Weather+Prediction+for+Tourism+Application+using+Time+Series+Algorithm&amp;btnG="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720000" y="445025"/>
            <a:ext cx="7704000" cy="3973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 dirty="0"/>
              <a:t>WELCOME !</a:t>
            </a:r>
            <a:endParaRPr dirty="0"/>
          </a:p>
        </p:txBody>
      </p:sp>
      <p:sp>
        <p:nvSpPr>
          <p:cNvPr id="189" name="Google Shape;189;p28"/>
          <p:cNvSpPr txBox="1">
            <a:spLocks noGrp="1"/>
          </p:cNvSpPr>
          <p:nvPr>
            <p:ph type="body" idx="1"/>
          </p:nvPr>
        </p:nvSpPr>
        <p:spPr>
          <a:xfrm>
            <a:off x="720000" y="4513502"/>
            <a:ext cx="7704000" cy="11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200"/>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A9366-DB8D-AE01-798C-808B11E54803}"/>
              </a:ext>
            </a:extLst>
          </p:cNvPr>
          <p:cNvSpPr>
            <a:spLocks noGrp="1"/>
          </p:cNvSpPr>
          <p:nvPr>
            <p:ph type="title"/>
          </p:nvPr>
        </p:nvSpPr>
        <p:spPr/>
        <p:txBody>
          <a:bodyPr/>
          <a:lstStyle/>
          <a:p>
            <a:pPr algn="l"/>
            <a:r>
              <a:rPr lang="en-IN" sz="2600" dirty="0"/>
              <a:t>How Does API Work?</a:t>
            </a:r>
          </a:p>
        </p:txBody>
      </p:sp>
      <p:sp>
        <p:nvSpPr>
          <p:cNvPr id="3" name="Text Placeholder 2">
            <a:extLst>
              <a:ext uri="{FF2B5EF4-FFF2-40B4-BE49-F238E27FC236}">
                <a16:creationId xmlns:a16="http://schemas.microsoft.com/office/drawing/2014/main" id="{8A59A0E6-6C5F-07F4-FF3F-1564B9F88139}"/>
              </a:ext>
            </a:extLst>
          </p:cNvPr>
          <p:cNvSpPr>
            <a:spLocks noGrp="1"/>
          </p:cNvSpPr>
          <p:nvPr>
            <p:ph type="body" idx="1"/>
          </p:nvPr>
        </p:nvSpPr>
        <p:spPr>
          <a:xfrm>
            <a:off x="720000" y="1215752"/>
            <a:ext cx="7704000" cy="2724346"/>
          </a:xfrm>
        </p:spPr>
        <p:txBody>
          <a:bodyPr/>
          <a:lstStyle/>
          <a:p>
            <a:pPr marL="152400" indent="0" algn="l">
              <a:buNone/>
            </a:pPr>
            <a:r>
              <a:rPr lang="en-US" sz="1600" b="0" i="0" dirty="0">
                <a:solidFill>
                  <a:srgbClr val="D1D5DB"/>
                </a:solidFill>
                <a:effectLst/>
                <a:latin typeface="Times New Roman" panose="02020603050405020304" pitchFamily="18" charset="0"/>
                <a:cs typeface="Times New Roman" panose="02020603050405020304" pitchFamily="18" charset="0"/>
              </a:rPr>
              <a:t>Here's how APIs work:</a:t>
            </a:r>
          </a:p>
          <a:p>
            <a:pPr marL="438150" indent="-285750" algn="l">
              <a:buFont typeface="Arial" panose="020B0604020202020204" pitchFamily="34" charset="0"/>
              <a:buChar char="•"/>
            </a:pPr>
            <a:r>
              <a:rPr lang="en-US" sz="1600" b="0" i="0" dirty="0">
                <a:solidFill>
                  <a:srgbClr val="D1D5DB"/>
                </a:solidFill>
                <a:effectLst/>
                <a:latin typeface="Times New Roman" panose="02020603050405020304" pitchFamily="18" charset="0"/>
                <a:cs typeface="Times New Roman" panose="02020603050405020304" pitchFamily="18" charset="0"/>
              </a:rPr>
              <a:t>Data Request</a:t>
            </a:r>
          </a:p>
          <a:p>
            <a:pPr marL="438150" indent="-285750" algn="l">
              <a:buFont typeface="Arial" panose="020B0604020202020204" pitchFamily="34" charset="0"/>
              <a:buChar char="•"/>
            </a:pPr>
            <a:r>
              <a:rPr lang="en-US" sz="1600" dirty="0">
                <a:solidFill>
                  <a:srgbClr val="D1D5DB"/>
                </a:solidFill>
                <a:latin typeface="Times New Roman" panose="02020603050405020304" pitchFamily="18" charset="0"/>
                <a:cs typeface="Times New Roman" panose="02020603050405020304" pitchFamily="18" charset="0"/>
              </a:rPr>
              <a:t>API Processing </a:t>
            </a:r>
          </a:p>
          <a:p>
            <a:pPr marL="438150" indent="-285750" algn="l">
              <a:buFont typeface="Arial" panose="020B0604020202020204" pitchFamily="34" charset="0"/>
              <a:buChar char="•"/>
            </a:pPr>
            <a:r>
              <a:rPr lang="en-US" sz="1600" b="0" i="0" dirty="0">
                <a:solidFill>
                  <a:srgbClr val="D1D5DB"/>
                </a:solidFill>
                <a:effectLst/>
                <a:latin typeface="Times New Roman" panose="02020603050405020304" pitchFamily="18" charset="0"/>
                <a:cs typeface="Times New Roman" panose="02020603050405020304" pitchFamily="18" charset="0"/>
              </a:rPr>
              <a:t>Data Retrieval</a:t>
            </a:r>
            <a:endParaRPr lang="en-US" sz="1600" dirty="0">
              <a:solidFill>
                <a:srgbClr val="D1D5DB"/>
              </a:solidFill>
              <a:latin typeface="Times New Roman" panose="02020603050405020304" pitchFamily="18" charset="0"/>
              <a:cs typeface="Times New Roman" panose="02020603050405020304" pitchFamily="18" charset="0"/>
            </a:endParaRPr>
          </a:p>
          <a:p>
            <a:pPr marL="438150" indent="-285750" algn="l">
              <a:buFont typeface="Arial" panose="020B0604020202020204" pitchFamily="34" charset="0"/>
              <a:buChar char="•"/>
            </a:pPr>
            <a:r>
              <a:rPr lang="en-US" sz="1600" b="0" i="0" dirty="0">
                <a:solidFill>
                  <a:srgbClr val="D1D5DB"/>
                </a:solidFill>
                <a:effectLst/>
                <a:latin typeface="Times New Roman" panose="02020603050405020304" pitchFamily="18" charset="0"/>
                <a:cs typeface="Times New Roman" panose="02020603050405020304" pitchFamily="18" charset="0"/>
              </a:rPr>
              <a:t>Data Transmission</a:t>
            </a:r>
          </a:p>
          <a:p>
            <a:pPr marL="438150" indent="-285750" algn="l">
              <a:buFont typeface="Arial" panose="020B0604020202020204" pitchFamily="34" charset="0"/>
              <a:buChar char="•"/>
            </a:pPr>
            <a:r>
              <a:rPr lang="en-US" sz="1600" dirty="0">
                <a:solidFill>
                  <a:srgbClr val="D1D5DB"/>
                </a:solidFill>
                <a:latin typeface="Times New Roman" panose="02020603050405020304" pitchFamily="18" charset="0"/>
                <a:cs typeface="Times New Roman" panose="02020603050405020304" pitchFamily="18" charset="0"/>
              </a:rPr>
              <a:t>Data Integration</a:t>
            </a:r>
            <a:endParaRPr lang="en-US" sz="1600"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1600" b="1" dirty="0">
              <a:solidFill>
                <a:srgbClr val="D1D5DB"/>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dirty="0">
                <a:solidFill>
                  <a:srgbClr val="D1D5DB"/>
                </a:solidFill>
                <a:latin typeface="Times New Roman" panose="02020603050405020304" pitchFamily="18" charset="0"/>
                <a:cs typeface="Times New Roman" panose="02020603050405020304" pitchFamily="18" charset="0"/>
              </a:rPr>
              <a:t>Basically it serves as a bridge between the application to access and retrieve data, from an external source </a:t>
            </a:r>
          </a:p>
        </p:txBody>
      </p:sp>
    </p:spTree>
    <p:extLst>
      <p:ext uri="{BB962C8B-B14F-4D97-AF65-F5344CB8AC3E}">
        <p14:creationId xmlns:p14="http://schemas.microsoft.com/office/powerpoint/2010/main" val="214522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457200" lvl="0" indent="-393700" algn="l" rtl="0">
              <a:lnSpc>
                <a:spcPct val="100000"/>
              </a:lnSpc>
              <a:spcBef>
                <a:spcPts val="0"/>
              </a:spcBef>
              <a:spcAft>
                <a:spcPts val="0"/>
              </a:spcAft>
              <a:buSzPts val="2600"/>
              <a:buChar char="●"/>
            </a:pPr>
            <a:r>
              <a:rPr lang="en" sz="2600"/>
              <a:t>LITERATURE SURVEY</a:t>
            </a:r>
            <a:endParaRPr sz="2600"/>
          </a:p>
        </p:txBody>
      </p:sp>
      <p:sp>
        <p:nvSpPr>
          <p:cNvPr id="233" name="Google Shape;233;p35"/>
          <p:cNvSpPr txBox="1">
            <a:spLocks noGrp="1"/>
          </p:cNvSpPr>
          <p:nvPr>
            <p:ph type="body" idx="1"/>
          </p:nvPr>
        </p:nvSpPr>
        <p:spPr>
          <a:xfrm>
            <a:off x="720000" y="1174027"/>
            <a:ext cx="77040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200"/>
              <a:buNone/>
            </a:pPr>
            <a:endParaRPr sz="1600">
              <a:solidFill>
                <a:schemeClr val="dk1"/>
              </a:solidFill>
              <a:latin typeface="Times New Roman"/>
              <a:ea typeface="Times New Roman"/>
              <a:cs typeface="Times New Roman"/>
              <a:sym typeface="Times New Roman"/>
            </a:endParaRPr>
          </a:p>
        </p:txBody>
      </p:sp>
      <p:graphicFrame>
        <p:nvGraphicFramePr>
          <p:cNvPr id="234" name="Google Shape;234;p35"/>
          <p:cNvGraphicFramePr/>
          <p:nvPr/>
        </p:nvGraphicFramePr>
        <p:xfrm>
          <a:off x="895650" y="1228750"/>
          <a:ext cx="7239000" cy="2996225"/>
        </p:xfrm>
        <a:graphic>
          <a:graphicData uri="http://schemas.openxmlformats.org/drawingml/2006/table">
            <a:tbl>
              <a:tblPr>
                <a:noFill/>
                <a:tableStyleId>{F7FFC713-FED4-41C0-B51B-BF4EF3EFFBDB}</a:tableStyleId>
              </a:tblPr>
              <a:tblGrid>
                <a:gridCol w="1184575">
                  <a:extLst>
                    <a:ext uri="{9D8B030D-6E8A-4147-A177-3AD203B41FA5}">
                      <a16:colId xmlns:a16="http://schemas.microsoft.com/office/drawing/2014/main" val="20000"/>
                    </a:ext>
                  </a:extLst>
                </a:gridCol>
                <a:gridCol w="2434925">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Times New Roman"/>
                          <a:ea typeface="Times New Roman"/>
                          <a:cs typeface="Times New Roman"/>
                          <a:sym typeface="Times New Roman"/>
                        </a:rPr>
                        <a:t>Sr.No</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Times New Roman"/>
                          <a:ea typeface="Times New Roman"/>
                          <a:cs typeface="Times New Roman"/>
                          <a:sym typeface="Times New Roman"/>
                        </a:rPr>
                        <a:t>Title</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Times New Roman"/>
                          <a:ea typeface="Times New Roman"/>
                          <a:cs typeface="Times New Roman"/>
                          <a:sym typeface="Times New Roman"/>
                        </a:rPr>
                        <a:t>Method</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Times New Roman"/>
                          <a:ea typeface="Times New Roman"/>
                          <a:cs typeface="Times New Roman"/>
                          <a:sym typeface="Times New Roman"/>
                        </a:rPr>
                        <a:t>Limitations</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13351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dirty="0">
                          <a:solidFill>
                            <a:schemeClr val="dk1"/>
                          </a:solidFill>
                          <a:latin typeface="Times New Roman"/>
                          <a:ea typeface="Times New Roman"/>
                          <a:cs typeface="Times New Roman"/>
                          <a:sym typeface="Times New Roman"/>
                        </a:rPr>
                        <a:t>1.</a:t>
                      </a:r>
                      <a:endParaRPr sz="1200" u="none" strike="noStrike" cap="none" dirty="0">
                        <a:solidFill>
                          <a:schemeClr val="dk1"/>
                        </a:solidFill>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95000"/>
                        </a:lnSpc>
                        <a:spcBef>
                          <a:spcPts val="0"/>
                        </a:spcBef>
                        <a:spcAft>
                          <a:spcPts val="0"/>
                        </a:spcAft>
                        <a:buClr>
                          <a:schemeClr val="lt1"/>
                        </a:buClr>
                        <a:buSzPts val="1100"/>
                        <a:buFont typeface="Arial"/>
                        <a:buNone/>
                      </a:pPr>
                      <a:r>
                        <a:rPr lang="en" sz="1200" u="none" strike="noStrike" cap="none" dirty="0">
                          <a:solidFill>
                            <a:schemeClr val="dk1"/>
                          </a:solidFill>
                          <a:latin typeface="Times New Roman"/>
                          <a:ea typeface="Times New Roman"/>
                          <a:cs typeface="Times New Roman"/>
                          <a:sym typeface="Times New Roman"/>
                        </a:rPr>
                        <a:t>An Intelligent Early Flood Forecasting and Prediction Leveraging Machine and Deep Learning</a:t>
                      </a:r>
                      <a:endParaRPr sz="120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r>
                        <a:rPr lang="en" sz="1200" u="none" strike="noStrike" cap="none" dirty="0">
                          <a:solidFill>
                            <a:schemeClr val="dk1"/>
                          </a:solidFill>
                          <a:latin typeface="Times New Roman"/>
                          <a:ea typeface="Times New Roman"/>
                          <a:cs typeface="Times New Roman"/>
                          <a:sym typeface="Times New Roman"/>
                        </a:rPr>
                        <a:t>Algorithms with Advanced Alert System</a:t>
                      </a:r>
                      <a:endParaRPr sz="1200" u="none" strike="noStrike" cap="none" dirty="0">
                        <a:solidFill>
                          <a:schemeClr val="dk1"/>
                        </a:solidFill>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Times New Roman"/>
                          <a:ea typeface="Times New Roman"/>
                          <a:cs typeface="Times New Roman"/>
                          <a:sym typeface="Times New Roman"/>
                        </a:rPr>
                        <a:t>Historical Weather Pattern</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Times New Roman"/>
                          <a:ea typeface="Times New Roman"/>
                          <a:cs typeface="Times New Roman"/>
                          <a:sym typeface="Times New Roman"/>
                        </a:rPr>
                        <a:t>Do not incorporate real-time data, such as current atmosphere condition.</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Times New Roman"/>
                          <a:ea typeface="Times New Roman"/>
                          <a:cs typeface="Times New Roman"/>
                          <a:sym typeface="Times New Roman"/>
                        </a:rPr>
                        <a:t>2.</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Times New Roman"/>
                          <a:ea typeface="Times New Roman"/>
                          <a:cs typeface="Times New Roman"/>
                          <a:sym typeface="Times New Roman"/>
                        </a:rPr>
                        <a:t>Weather Prediction for Tourism Application using Time Series Algorithm</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Times New Roman"/>
                          <a:ea typeface="Times New Roman"/>
                          <a:cs typeface="Times New Roman"/>
                          <a:sym typeface="Times New Roman"/>
                        </a:rPr>
                        <a:t>Time series algorithm</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Times New Roman"/>
                          <a:ea typeface="Times New Roman"/>
                          <a:cs typeface="Times New Roman"/>
                          <a:sym typeface="Times New Roman"/>
                        </a:rPr>
                        <a:t>Require prior knowledge of sensed data</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Times New Roman"/>
                          <a:ea typeface="Times New Roman"/>
                          <a:cs typeface="Times New Roman"/>
                          <a:sym typeface="Times New Roman"/>
                        </a:rPr>
                        <a:t>3.</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Times New Roman"/>
                          <a:ea typeface="Times New Roman"/>
                          <a:cs typeface="Times New Roman"/>
                          <a:sym typeface="Times New Roman"/>
                        </a:rPr>
                        <a:t>The usefulness of medium range weather forecast</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Times New Roman"/>
                          <a:ea typeface="Times New Roman"/>
                          <a:cs typeface="Times New Roman"/>
                          <a:sym typeface="Times New Roman"/>
                        </a:rPr>
                        <a:t>Medium range weather forecast</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dirty="0">
                          <a:solidFill>
                            <a:schemeClr val="dk1"/>
                          </a:solidFill>
                          <a:latin typeface="Times New Roman"/>
                          <a:ea typeface="Times New Roman"/>
                          <a:cs typeface="Times New Roman"/>
                          <a:sym typeface="Times New Roman"/>
                        </a:rPr>
                        <a:t>Limited range forecast</a:t>
                      </a:r>
                      <a:endParaRPr sz="1200" u="none" strike="noStrike" cap="none" dirty="0">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457200" lvl="0" indent="-393700" algn="l" rtl="0">
              <a:lnSpc>
                <a:spcPct val="100000"/>
              </a:lnSpc>
              <a:spcBef>
                <a:spcPts val="0"/>
              </a:spcBef>
              <a:spcAft>
                <a:spcPts val="0"/>
              </a:spcAft>
              <a:buSzPts val="2600"/>
              <a:buChar char="●"/>
            </a:pPr>
            <a:r>
              <a:rPr lang="en" sz="2600" dirty="0"/>
              <a:t>LITERATURE SURVEY</a:t>
            </a:r>
            <a:endParaRPr sz="2600" dirty="0"/>
          </a:p>
        </p:txBody>
      </p:sp>
      <p:sp>
        <p:nvSpPr>
          <p:cNvPr id="240" name="Google Shape;240;p36"/>
          <p:cNvSpPr txBox="1">
            <a:spLocks noGrp="1"/>
          </p:cNvSpPr>
          <p:nvPr>
            <p:ph type="body" idx="1"/>
          </p:nvPr>
        </p:nvSpPr>
        <p:spPr>
          <a:xfrm>
            <a:off x="720000" y="1174027"/>
            <a:ext cx="77040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200"/>
              <a:buNone/>
            </a:pPr>
            <a:endParaRPr sz="1600">
              <a:solidFill>
                <a:schemeClr val="dk1"/>
              </a:solidFill>
              <a:latin typeface="Times New Roman"/>
              <a:ea typeface="Times New Roman"/>
              <a:cs typeface="Times New Roman"/>
              <a:sym typeface="Times New Roman"/>
            </a:endParaRPr>
          </a:p>
        </p:txBody>
      </p:sp>
      <p:graphicFrame>
        <p:nvGraphicFramePr>
          <p:cNvPr id="241" name="Google Shape;241;p36"/>
          <p:cNvGraphicFramePr/>
          <p:nvPr/>
        </p:nvGraphicFramePr>
        <p:xfrm>
          <a:off x="895650" y="1228750"/>
          <a:ext cx="7239000" cy="3011715"/>
        </p:xfrm>
        <a:graphic>
          <a:graphicData uri="http://schemas.openxmlformats.org/drawingml/2006/table">
            <a:tbl>
              <a:tblPr>
                <a:noFill/>
                <a:tableStyleId>{F7FFC713-FED4-41C0-B51B-BF4EF3EFFBDB}</a:tableStyleId>
              </a:tblPr>
              <a:tblGrid>
                <a:gridCol w="1184575">
                  <a:extLst>
                    <a:ext uri="{9D8B030D-6E8A-4147-A177-3AD203B41FA5}">
                      <a16:colId xmlns:a16="http://schemas.microsoft.com/office/drawing/2014/main" val="20000"/>
                    </a:ext>
                  </a:extLst>
                </a:gridCol>
                <a:gridCol w="2434925">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marR="0" lvl="0" indent="0" algn="ctr" rtl="0">
                        <a:lnSpc>
                          <a:spcPct val="100000"/>
                        </a:lnSpc>
                        <a:spcBef>
                          <a:spcPts val="0"/>
                        </a:spcBef>
                        <a:spcAft>
                          <a:spcPts val="0"/>
                        </a:spcAft>
                        <a:buClr>
                          <a:srgbClr val="000000"/>
                        </a:buClr>
                        <a:buSzPts val="1200"/>
                        <a:buFont typeface="Arial"/>
                        <a:buNone/>
                      </a:pPr>
                      <a:r>
                        <a:rPr lang="en" sz="1200" u="none" strike="noStrike" cap="none" dirty="0">
                          <a:solidFill>
                            <a:schemeClr val="dk1"/>
                          </a:solidFill>
                          <a:latin typeface="Times New Roman"/>
                          <a:ea typeface="Times New Roman"/>
                          <a:cs typeface="Times New Roman"/>
                          <a:sym typeface="Times New Roman"/>
                        </a:rPr>
                        <a:t>Sr.No</a:t>
                      </a:r>
                      <a:endParaRPr sz="1200" u="none" strike="noStrike" cap="none" dirty="0">
                        <a:solidFill>
                          <a:schemeClr val="dk1"/>
                        </a:solidFill>
                        <a:latin typeface="Times New Roman"/>
                        <a:ea typeface="Times New Roman"/>
                        <a:cs typeface="Times New Roman"/>
                        <a:sym typeface="Times New Roman"/>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Times New Roman"/>
                          <a:ea typeface="Times New Roman"/>
                          <a:cs typeface="Times New Roman"/>
                          <a:sym typeface="Times New Roman"/>
                        </a:rPr>
                        <a:t>Title</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Times New Roman"/>
                          <a:ea typeface="Times New Roman"/>
                          <a:cs typeface="Times New Roman"/>
                          <a:sym typeface="Times New Roman"/>
                        </a:rPr>
                        <a:t>Method</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200"/>
                        <a:buFont typeface="Arial"/>
                        <a:buNone/>
                      </a:pPr>
                      <a:r>
                        <a:rPr lang="en" sz="1200" u="none" strike="noStrike" cap="none">
                          <a:solidFill>
                            <a:schemeClr val="dk1"/>
                          </a:solidFill>
                          <a:latin typeface="Times New Roman"/>
                          <a:ea typeface="Times New Roman"/>
                          <a:cs typeface="Times New Roman"/>
                          <a:sym typeface="Times New Roman"/>
                        </a:rPr>
                        <a:t>Limitations</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801975">
                <a:tc>
                  <a:txBody>
                    <a:bodyPr/>
                    <a:lstStyle/>
                    <a:p>
                      <a:pPr marL="0" marR="0" lvl="0" indent="0" algn="l" rtl="0">
                        <a:lnSpc>
                          <a:spcPct val="100000"/>
                        </a:lnSpc>
                        <a:spcBef>
                          <a:spcPts val="0"/>
                        </a:spcBef>
                        <a:spcAft>
                          <a:spcPts val="0"/>
                        </a:spcAft>
                        <a:buClr>
                          <a:srgbClr val="000000"/>
                        </a:buClr>
                        <a:buSzPts val="1200"/>
                        <a:buFont typeface="Arial"/>
                        <a:buNone/>
                      </a:pPr>
                      <a:r>
                        <a:rPr lang="en" sz="1200">
                          <a:solidFill>
                            <a:schemeClr val="dk1"/>
                          </a:solidFill>
                          <a:latin typeface="Times New Roman"/>
                          <a:ea typeface="Times New Roman"/>
                          <a:cs typeface="Times New Roman"/>
                          <a:sym typeface="Times New Roman"/>
                        </a:rPr>
                        <a:t>4.</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95000"/>
                        </a:lnSpc>
                        <a:spcBef>
                          <a:spcPts val="0"/>
                        </a:spcBef>
                        <a:spcAft>
                          <a:spcPts val="0"/>
                        </a:spcAft>
                        <a:buClr>
                          <a:schemeClr val="lt1"/>
                        </a:buClr>
                        <a:buSzPts val="1100"/>
                        <a:buFont typeface="Arial"/>
                        <a:buNone/>
                      </a:pPr>
                      <a:r>
                        <a:rPr lang="en" sz="1200">
                          <a:solidFill>
                            <a:schemeClr val="dk1"/>
                          </a:solidFill>
                          <a:latin typeface="Times New Roman"/>
                          <a:ea typeface="Times New Roman"/>
                          <a:cs typeface="Times New Roman"/>
                          <a:sym typeface="Times New Roman"/>
                        </a:rPr>
                        <a:t>Review on Weather Application</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 sz="1200">
                          <a:solidFill>
                            <a:schemeClr val="dk1"/>
                          </a:solidFill>
                          <a:latin typeface="Times New Roman"/>
                          <a:ea typeface="Times New Roman"/>
                          <a:cs typeface="Times New Roman"/>
                          <a:sym typeface="Times New Roman"/>
                        </a:rPr>
                        <a:t>3-D Cloud Pattern</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lt1"/>
                        </a:buClr>
                        <a:buSzPts val="1100"/>
                        <a:buFont typeface="Arial"/>
                        <a:buNone/>
                      </a:pPr>
                      <a:r>
                        <a:rPr lang="en" sz="1200">
                          <a:solidFill>
                            <a:schemeClr val="dk1"/>
                          </a:solidFill>
                          <a:latin typeface="Times New Roman"/>
                          <a:ea typeface="Times New Roman"/>
                          <a:cs typeface="Times New Roman"/>
                          <a:sym typeface="Times New Roman"/>
                        </a:rPr>
                        <a:t>Require high resolution,significant</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lt1"/>
                        </a:buClr>
                        <a:buSzPts val="1100"/>
                        <a:buFont typeface="Arial"/>
                        <a:buNone/>
                      </a:pPr>
                      <a:r>
                        <a:rPr lang="en" sz="1200">
                          <a:solidFill>
                            <a:schemeClr val="dk1"/>
                          </a:solidFill>
                          <a:latin typeface="Times New Roman"/>
                          <a:ea typeface="Times New Roman"/>
                          <a:cs typeface="Times New Roman"/>
                          <a:sym typeface="Times New Roman"/>
                        </a:rPr>
                        <a:t>Computational resources</a:t>
                      </a:r>
                      <a:endParaRPr sz="1200">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200">
                          <a:solidFill>
                            <a:schemeClr val="dk1"/>
                          </a:solidFill>
                          <a:latin typeface="Times New Roman"/>
                          <a:ea typeface="Times New Roman"/>
                          <a:cs typeface="Times New Roman"/>
                          <a:sym typeface="Times New Roman"/>
                        </a:rPr>
                        <a:t>5.</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lt1"/>
                        </a:buClr>
                        <a:buSzPts val="1100"/>
                        <a:buFont typeface="Arial"/>
                        <a:buNone/>
                      </a:pPr>
                      <a:r>
                        <a:rPr lang="en" sz="1200">
                          <a:solidFill>
                            <a:schemeClr val="dk1"/>
                          </a:solidFill>
                          <a:latin typeface="Times New Roman"/>
                          <a:ea typeface="Times New Roman"/>
                          <a:cs typeface="Times New Roman"/>
                          <a:sym typeface="Times New Roman"/>
                        </a:rPr>
                        <a:t>Rice-irrigation automation using a</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lt1"/>
                        </a:buClr>
                        <a:buSzPts val="1100"/>
                        <a:buFont typeface="Arial"/>
                        <a:buNone/>
                      </a:pPr>
                      <a:r>
                        <a:rPr lang="en" sz="1200">
                          <a:solidFill>
                            <a:schemeClr val="dk1"/>
                          </a:solidFill>
                          <a:latin typeface="Times New Roman"/>
                          <a:ea typeface="Times New Roman"/>
                          <a:cs typeface="Times New Roman"/>
                          <a:sym typeface="Times New Roman"/>
                        </a:rPr>
                        <a:t>fuzzy controller and weather fore</a:t>
                      </a:r>
                      <a:endParaRPr sz="1200">
                        <a:solidFill>
                          <a:schemeClr val="dk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lt1"/>
                        </a:buClr>
                        <a:buSzPts val="1100"/>
                        <a:buFont typeface="Arial"/>
                        <a:buNone/>
                      </a:pPr>
                      <a:r>
                        <a:rPr lang="en" sz="1200">
                          <a:solidFill>
                            <a:schemeClr val="dk1"/>
                          </a:solidFill>
                          <a:latin typeface="Times New Roman"/>
                          <a:ea typeface="Times New Roman"/>
                          <a:cs typeface="Times New Roman"/>
                          <a:sym typeface="Times New Roman"/>
                        </a:rPr>
                        <a:t>Fuzzy logic (Weather forecast data &amp; crop characterstics)</a:t>
                      </a:r>
                      <a:endParaRPr sz="12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endParaRPr sz="1200">
                        <a:solidFill>
                          <a:schemeClr val="dk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lt1"/>
                        </a:buClr>
                        <a:buSzPts val="1100"/>
                        <a:buFont typeface="Arial"/>
                        <a:buNone/>
                      </a:pPr>
                      <a:r>
                        <a:rPr lang="en" sz="1200">
                          <a:solidFill>
                            <a:schemeClr val="dk1"/>
                          </a:solidFill>
                          <a:latin typeface="Times New Roman"/>
                          <a:ea typeface="Times New Roman"/>
                          <a:cs typeface="Times New Roman"/>
                          <a:sym typeface="Times New Roman"/>
                        </a:rPr>
                        <a:t>Used for short term weather forecast and less sutiable for long</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lt1"/>
                        </a:buClr>
                        <a:buSzPts val="1100"/>
                        <a:buFont typeface="Arial"/>
                        <a:buNone/>
                      </a:pPr>
                      <a:r>
                        <a:rPr lang="en" sz="1200">
                          <a:solidFill>
                            <a:schemeClr val="dk1"/>
                          </a:solidFill>
                          <a:latin typeface="Times New Roman"/>
                          <a:ea typeface="Times New Roman"/>
                          <a:cs typeface="Times New Roman"/>
                          <a:sym typeface="Times New Roman"/>
                        </a:rPr>
                        <a:t>term weather forecast</a:t>
                      </a:r>
                      <a:endParaRPr sz="12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endParaRPr sz="1200">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200">
                          <a:solidFill>
                            <a:schemeClr val="dk1"/>
                          </a:solidFill>
                          <a:latin typeface="Times New Roman"/>
                          <a:ea typeface="Times New Roman"/>
                          <a:cs typeface="Times New Roman"/>
                          <a:sym typeface="Times New Roman"/>
                        </a:rPr>
                        <a:t>6</a:t>
                      </a:r>
                      <a:r>
                        <a:rPr lang="en" sz="1200" u="none" strike="noStrike" cap="none">
                          <a:solidFill>
                            <a:schemeClr val="dk1"/>
                          </a:solidFill>
                          <a:latin typeface="Times New Roman"/>
                          <a:ea typeface="Times New Roman"/>
                          <a:cs typeface="Times New Roman"/>
                          <a:sym typeface="Times New Roman"/>
                        </a:rPr>
                        <a:t>.</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lt1"/>
                        </a:buClr>
                        <a:buSzPts val="1100"/>
                        <a:buFont typeface="Arial"/>
                        <a:buNone/>
                      </a:pPr>
                      <a:r>
                        <a:rPr lang="en" sz="1200">
                          <a:solidFill>
                            <a:schemeClr val="dk1"/>
                          </a:solidFill>
                          <a:latin typeface="Times New Roman"/>
                          <a:ea typeface="Times New Roman"/>
                          <a:cs typeface="Times New Roman"/>
                          <a:sym typeface="Times New Roman"/>
                        </a:rPr>
                        <a:t>Integrating Local Farmers Knowledge Systems in Rainfall Prediction</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lt1"/>
                        </a:buClr>
                        <a:buSzPts val="1100"/>
                        <a:buFont typeface="Arial"/>
                        <a:buNone/>
                      </a:pPr>
                      <a:r>
                        <a:rPr lang="en" sz="1200">
                          <a:solidFill>
                            <a:schemeClr val="dk1"/>
                          </a:solidFill>
                          <a:latin typeface="Times New Roman"/>
                          <a:ea typeface="Times New Roman"/>
                          <a:cs typeface="Times New Roman"/>
                          <a:sym typeface="Times New Roman"/>
                        </a:rPr>
                        <a:t>Farmers traditional knowledge system</a:t>
                      </a:r>
                      <a:endParaRPr sz="1200" u="none" strike="noStrike" cap="none">
                        <a:solidFill>
                          <a:schemeClr val="dk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Clr>
                          <a:schemeClr val="lt1"/>
                        </a:buClr>
                        <a:buSzPts val="1100"/>
                        <a:buFont typeface="Arial"/>
                        <a:buNone/>
                      </a:pPr>
                      <a:r>
                        <a:rPr lang="en" sz="1200" dirty="0">
                          <a:solidFill>
                            <a:schemeClr val="dk1"/>
                          </a:solidFill>
                          <a:latin typeface="Times New Roman"/>
                          <a:ea typeface="Times New Roman"/>
                          <a:cs typeface="Times New Roman"/>
                          <a:sym typeface="Times New Roman"/>
                        </a:rPr>
                        <a:t>Depends on farmers experience and accuracy</a:t>
                      </a:r>
                      <a:endParaRPr sz="1200" u="none" strike="noStrike" cap="none" dirty="0">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wipe(down)">
                                      <p:cBhvr>
                                        <p:cTn id="7" dur="500"/>
                                        <p:tgtEl>
                                          <p:spTgt spid="23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nodePh="1">
                                  <p:stCondLst>
                                    <p:cond delay="0"/>
                                  </p:stCondLst>
                                  <p:endCondLst>
                                    <p:cond evt="begin" delay="0">
                                      <p:tn val="10"/>
                                    </p:cond>
                                  </p:endCondLst>
                                  <p:childTnLst>
                                    <p:set>
                                      <p:cBhvr>
                                        <p:cTn id="11" dur="1" fill="hold">
                                          <p:stCondLst>
                                            <p:cond delay="0"/>
                                          </p:stCondLst>
                                        </p:cTn>
                                        <p:tgtEl>
                                          <p:spTgt spid="240">
                                            <p:txEl>
                                              <p:pRg st="0" end="0"/>
                                            </p:txEl>
                                          </p:spTgt>
                                        </p:tgtEl>
                                        <p:attrNameLst>
                                          <p:attrName>style.visibility</p:attrName>
                                        </p:attrNameLst>
                                      </p:cBhvr>
                                      <p:to>
                                        <p:strVal val="visible"/>
                                      </p:to>
                                    </p:set>
                                    <p:animEffect transition="in" filter="circle(in)">
                                      <p:cBhvr>
                                        <p:cTn id="12" dur="2000"/>
                                        <p:tgtEl>
                                          <p:spTgt spid="2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P spid="24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457200" lvl="0" indent="-393700" algn="l" rtl="0">
              <a:lnSpc>
                <a:spcPct val="100000"/>
              </a:lnSpc>
              <a:spcBef>
                <a:spcPts val="0"/>
              </a:spcBef>
              <a:spcAft>
                <a:spcPts val="0"/>
              </a:spcAft>
              <a:buSzPts val="2600"/>
              <a:buChar char="●"/>
            </a:pPr>
            <a:r>
              <a:rPr lang="en" sz="2600" dirty="0"/>
              <a:t>TOOLS/SOFTWARE , LANGUAGE USED</a:t>
            </a:r>
            <a:endParaRPr sz="2600" dirty="0"/>
          </a:p>
        </p:txBody>
      </p:sp>
      <p:sp>
        <p:nvSpPr>
          <p:cNvPr id="247" name="Google Shape;247;p37"/>
          <p:cNvSpPr txBox="1">
            <a:spLocks noGrp="1"/>
          </p:cNvSpPr>
          <p:nvPr>
            <p:ph type="body" idx="1"/>
          </p:nvPr>
        </p:nvSpPr>
        <p:spPr>
          <a:xfrm>
            <a:off x="720000" y="1215752"/>
            <a:ext cx="7704000" cy="3416400"/>
          </a:xfrm>
          <a:prstGeom prst="rect">
            <a:avLst/>
          </a:prstGeom>
          <a:noFill/>
          <a:ln>
            <a:noFill/>
          </a:ln>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Clr>
                <a:schemeClr val="dk1"/>
              </a:buClr>
              <a:buSzPts val="1600"/>
              <a:buFont typeface="Times New Roman"/>
              <a:buChar char="●"/>
            </a:pPr>
            <a:r>
              <a:rPr lang="en" sz="1600" dirty="0">
                <a:solidFill>
                  <a:schemeClr val="dk1"/>
                </a:solidFill>
                <a:latin typeface="Times New Roman"/>
                <a:ea typeface="Times New Roman"/>
                <a:cs typeface="Times New Roman"/>
                <a:sym typeface="Times New Roman"/>
              </a:rPr>
              <a:t>JAVA SCRIPT</a:t>
            </a:r>
            <a:endParaRPr sz="1600" dirty="0">
              <a:solidFill>
                <a:schemeClr val="dk1"/>
              </a:solidFill>
              <a:latin typeface="Times New Roman"/>
              <a:ea typeface="Times New Roman"/>
              <a:cs typeface="Times New Roman"/>
              <a:sym typeface="Times New Roman"/>
            </a:endParaRPr>
          </a:p>
          <a:p>
            <a:pPr marL="457200" lvl="0" indent="-330200" algn="l" rtl="0">
              <a:lnSpc>
                <a:spcPct val="200000"/>
              </a:lnSpc>
              <a:spcBef>
                <a:spcPts val="0"/>
              </a:spcBef>
              <a:spcAft>
                <a:spcPts val="0"/>
              </a:spcAft>
              <a:buClr>
                <a:schemeClr val="dk1"/>
              </a:buClr>
              <a:buSzPts val="1600"/>
              <a:buFont typeface="Times New Roman"/>
              <a:buChar char="●"/>
            </a:pPr>
            <a:r>
              <a:rPr lang="en" sz="1600" dirty="0">
                <a:solidFill>
                  <a:schemeClr val="dk1"/>
                </a:solidFill>
                <a:latin typeface="Times New Roman"/>
                <a:ea typeface="Times New Roman"/>
                <a:cs typeface="Times New Roman"/>
                <a:sym typeface="Times New Roman"/>
              </a:rPr>
              <a:t>HTML</a:t>
            </a:r>
            <a:endParaRPr sz="1600" dirty="0">
              <a:solidFill>
                <a:schemeClr val="dk1"/>
              </a:solidFill>
              <a:latin typeface="Times New Roman"/>
              <a:ea typeface="Times New Roman"/>
              <a:cs typeface="Times New Roman"/>
              <a:sym typeface="Times New Roman"/>
            </a:endParaRPr>
          </a:p>
          <a:p>
            <a:pPr marL="457200" lvl="0" indent="-330200" algn="l" rtl="0">
              <a:lnSpc>
                <a:spcPct val="200000"/>
              </a:lnSpc>
              <a:spcBef>
                <a:spcPts val="0"/>
              </a:spcBef>
              <a:spcAft>
                <a:spcPts val="0"/>
              </a:spcAft>
              <a:buClr>
                <a:schemeClr val="dk1"/>
              </a:buClr>
              <a:buSzPts val="1600"/>
              <a:buFont typeface="Times New Roman"/>
              <a:buChar char="●"/>
            </a:pPr>
            <a:r>
              <a:rPr lang="en" sz="1600" dirty="0">
                <a:solidFill>
                  <a:schemeClr val="dk1"/>
                </a:solidFill>
                <a:latin typeface="Times New Roman"/>
                <a:ea typeface="Times New Roman"/>
                <a:cs typeface="Times New Roman"/>
                <a:sym typeface="Times New Roman"/>
              </a:rPr>
              <a:t>CSS</a:t>
            </a:r>
            <a:endParaRPr sz="1600" dirty="0">
              <a:solidFill>
                <a:schemeClr val="dk1"/>
              </a:solidFill>
              <a:latin typeface="Times New Roman"/>
              <a:ea typeface="Times New Roman"/>
              <a:cs typeface="Times New Roman"/>
              <a:sym typeface="Times New Roman"/>
            </a:endParaRPr>
          </a:p>
          <a:p>
            <a:pPr marL="457200" lvl="0" indent="-330200" algn="l" rtl="0">
              <a:lnSpc>
                <a:spcPct val="200000"/>
              </a:lnSpc>
              <a:spcBef>
                <a:spcPts val="0"/>
              </a:spcBef>
              <a:spcAft>
                <a:spcPts val="0"/>
              </a:spcAft>
              <a:buClr>
                <a:schemeClr val="dk1"/>
              </a:buClr>
              <a:buSzPts val="1600"/>
              <a:buFont typeface="Times New Roman"/>
              <a:buChar char="●"/>
            </a:pPr>
            <a:r>
              <a:rPr lang="en" sz="1600" dirty="0">
                <a:solidFill>
                  <a:schemeClr val="dk1"/>
                </a:solidFill>
                <a:latin typeface="Times New Roman"/>
                <a:ea typeface="Times New Roman"/>
                <a:cs typeface="Times New Roman"/>
                <a:sym typeface="Times New Roman"/>
              </a:rPr>
              <a:t>API KEY</a:t>
            </a:r>
            <a:endParaRPr sz="1600" dirty="0">
              <a:solidFill>
                <a:schemeClr val="dk1"/>
              </a:solidFill>
              <a:latin typeface="Times New Roman"/>
              <a:ea typeface="Times New Roman"/>
              <a:cs typeface="Times New Roman"/>
              <a:sym typeface="Times New Roman"/>
            </a:endParaRPr>
          </a:p>
        </p:txBody>
      </p:sp>
      <p:pic>
        <p:nvPicPr>
          <p:cNvPr id="248" name="Google Shape;248;p37"/>
          <p:cNvPicPr preferRelativeResize="0"/>
          <p:nvPr/>
        </p:nvPicPr>
        <p:blipFill rotWithShape="1">
          <a:blip r:embed="rId3">
            <a:alphaModFix/>
          </a:blip>
          <a:srcRect l="27699" r="26269"/>
          <a:stretch/>
        </p:blipFill>
        <p:spPr>
          <a:xfrm>
            <a:off x="3339050" y="1344550"/>
            <a:ext cx="891975" cy="1085150"/>
          </a:xfrm>
          <a:prstGeom prst="rect">
            <a:avLst/>
          </a:prstGeom>
          <a:noFill/>
          <a:ln>
            <a:noFill/>
          </a:ln>
        </p:spPr>
      </p:pic>
      <p:pic>
        <p:nvPicPr>
          <p:cNvPr id="249" name="Google Shape;249;p37"/>
          <p:cNvPicPr preferRelativeResize="0"/>
          <p:nvPr/>
        </p:nvPicPr>
        <p:blipFill rotWithShape="1">
          <a:blip r:embed="rId4">
            <a:alphaModFix/>
          </a:blip>
          <a:srcRect l="15523" r="14862" b="4286"/>
          <a:stretch/>
        </p:blipFill>
        <p:spPr>
          <a:xfrm>
            <a:off x="5029200" y="1287700"/>
            <a:ext cx="789225" cy="1085149"/>
          </a:xfrm>
          <a:prstGeom prst="rect">
            <a:avLst/>
          </a:prstGeom>
          <a:noFill/>
          <a:ln>
            <a:noFill/>
          </a:ln>
        </p:spPr>
      </p:pic>
      <p:pic>
        <p:nvPicPr>
          <p:cNvPr id="250" name="Google Shape;250;p37"/>
          <p:cNvPicPr preferRelativeResize="0"/>
          <p:nvPr/>
        </p:nvPicPr>
        <p:blipFill rotWithShape="1">
          <a:blip r:embed="rId5">
            <a:alphaModFix/>
          </a:blip>
          <a:srcRect l="22151" r="21497" b="12203"/>
          <a:stretch/>
        </p:blipFill>
        <p:spPr>
          <a:xfrm>
            <a:off x="6464200" y="1287700"/>
            <a:ext cx="789226" cy="1085150"/>
          </a:xfrm>
          <a:prstGeom prst="rect">
            <a:avLst/>
          </a:prstGeom>
          <a:noFill/>
          <a:ln>
            <a:noFill/>
          </a:ln>
        </p:spPr>
      </p:pic>
      <p:pic>
        <p:nvPicPr>
          <p:cNvPr id="253" name="Google Shape;253;p37"/>
          <p:cNvPicPr preferRelativeResize="0"/>
          <p:nvPr/>
        </p:nvPicPr>
        <p:blipFill rotWithShape="1">
          <a:blip r:embed="rId6">
            <a:alphaModFix/>
          </a:blip>
          <a:srcRect/>
          <a:stretch/>
        </p:blipFill>
        <p:spPr>
          <a:xfrm>
            <a:off x="4881237" y="2959925"/>
            <a:ext cx="1085150" cy="1085150"/>
          </a:xfrm>
          <a:prstGeom prst="rect">
            <a:avLst/>
          </a:prstGeom>
          <a:noFill/>
          <a:ln>
            <a:noFill/>
          </a:ln>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barn(outVertical)">
                                      <p:cBhvr>
                                        <p:cTn id="7" dur="500"/>
                                        <p:tgtEl>
                                          <p:spTgt spid="24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47">
                                            <p:txEl>
                                              <p:pRg st="0" end="0"/>
                                            </p:txEl>
                                          </p:spTgt>
                                        </p:tgtEl>
                                        <p:attrNameLst>
                                          <p:attrName>style.visibility</p:attrName>
                                        </p:attrNameLst>
                                      </p:cBhvr>
                                      <p:to>
                                        <p:strVal val="visible"/>
                                      </p:to>
                                    </p:set>
                                    <p:anim calcmode="lin" valueType="num">
                                      <p:cBhvr>
                                        <p:cTn id="12" dur="500" fill="hold"/>
                                        <p:tgtEl>
                                          <p:spTgt spid="24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4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24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47">
                                            <p:txEl>
                                              <p:pRg st="1" end="1"/>
                                            </p:txEl>
                                          </p:spTgt>
                                        </p:tgtEl>
                                        <p:attrNameLst>
                                          <p:attrName>style.visibility</p:attrName>
                                        </p:attrNameLst>
                                      </p:cBhvr>
                                      <p:to>
                                        <p:strVal val="visible"/>
                                      </p:to>
                                    </p:set>
                                    <p:anim calcmode="lin" valueType="num">
                                      <p:cBhvr>
                                        <p:cTn id="19" dur="500" fill="hold"/>
                                        <p:tgtEl>
                                          <p:spTgt spid="247">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247">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24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47">
                                            <p:txEl>
                                              <p:pRg st="2" end="2"/>
                                            </p:txEl>
                                          </p:spTgt>
                                        </p:tgtEl>
                                        <p:attrNameLst>
                                          <p:attrName>style.visibility</p:attrName>
                                        </p:attrNameLst>
                                      </p:cBhvr>
                                      <p:to>
                                        <p:strVal val="visible"/>
                                      </p:to>
                                    </p:set>
                                    <p:anim calcmode="lin" valueType="num">
                                      <p:cBhvr>
                                        <p:cTn id="26" dur="500" fill="hold"/>
                                        <p:tgtEl>
                                          <p:spTgt spid="247">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247">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24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47">
                                            <p:txEl>
                                              <p:pRg st="3" end="3"/>
                                            </p:txEl>
                                          </p:spTgt>
                                        </p:tgtEl>
                                        <p:attrNameLst>
                                          <p:attrName>style.visibility</p:attrName>
                                        </p:attrNameLst>
                                      </p:cBhvr>
                                      <p:to>
                                        <p:strVal val="visible"/>
                                      </p:to>
                                    </p:set>
                                    <p:anim calcmode="lin" valueType="num">
                                      <p:cBhvr>
                                        <p:cTn id="33" dur="500" fill="hold"/>
                                        <p:tgtEl>
                                          <p:spTgt spid="247">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247">
                                            <p:txEl>
                                              <p:pRg st="3" end="3"/>
                                            </p:txEl>
                                          </p:spTgt>
                                        </p:tgtEl>
                                        <p:attrNameLst>
                                          <p:attrName>ppt_h</p:attrName>
                                        </p:attrNameLst>
                                      </p:cBhvr>
                                      <p:tavLst>
                                        <p:tav tm="0">
                                          <p:val>
                                            <p:fltVal val="0"/>
                                          </p:val>
                                        </p:tav>
                                        <p:tav tm="100000">
                                          <p:val>
                                            <p:strVal val="#ppt_h"/>
                                          </p:val>
                                        </p:tav>
                                      </p:tavLst>
                                    </p:anim>
                                    <p:animEffect transition="in" filter="fade">
                                      <p:cBhvr>
                                        <p:cTn id="35" dur="500"/>
                                        <p:tgtEl>
                                          <p:spTgt spid="2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P spid="24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457200" lvl="0" indent="-431800" algn="l" rtl="0">
              <a:lnSpc>
                <a:spcPct val="100000"/>
              </a:lnSpc>
              <a:spcBef>
                <a:spcPts val="0"/>
              </a:spcBef>
              <a:spcAft>
                <a:spcPts val="0"/>
              </a:spcAft>
              <a:buSzPts val="3200"/>
              <a:buChar char="●"/>
            </a:pPr>
            <a:r>
              <a:rPr lang="en" dirty="0"/>
              <a:t>IMPLEMENTATION:</a:t>
            </a:r>
            <a:endParaRPr dirty="0"/>
          </a:p>
        </p:txBody>
      </p:sp>
      <p:sp>
        <p:nvSpPr>
          <p:cNvPr id="259" name="Google Shape;259;p38"/>
          <p:cNvSpPr txBox="1">
            <a:spLocks noGrp="1"/>
          </p:cNvSpPr>
          <p:nvPr>
            <p:ph type="body" idx="1"/>
          </p:nvPr>
        </p:nvSpPr>
        <p:spPr>
          <a:xfrm>
            <a:off x="720000" y="1215752"/>
            <a:ext cx="77040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sz="1600" dirty="0">
                <a:solidFill>
                  <a:schemeClr val="dk1"/>
                </a:solidFill>
                <a:latin typeface="Times New Roman"/>
                <a:ea typeface="Times New Roman"/>
                <a:cs typeface="Times New Roman"/>
                <a:sym typeface="Times New Roman"/>
              </a:rPr>
              <a:t>Here we completed the weather application.</a:t>
            </a:r>
            <a:endParaRPr sz="1600" dirty="0">
              <a:solidFill>
                <a:schemeClr val="dk1"/>
              </a:solidFill>
              <a:latin typeface="Times New Roman"/>
              <a:ea typeface="Times New Roman"/>
              <a:cs typeface="Times New Roman"/>
              <a:sym typeface="Times New Roman"/>
            </a:endParaRPr>
          </a:p>
          <a:p>
            <a:pPr marL="0" lvl="0" indent="0" algn="l" rtl="0">
              <a:lnSpc>
                <a:spcPct val="100000"/>
              </a:lnSpc>
              <a:spcBef>
                <a:spcPts val="1600"/>
              </a:spcBef>
              <a:spcAft>
                <a:spcPts val="1600"/>
              </a:spcAft>
              <a:buSzPts val="1200"/>
              <a:buNone/>
            </a:pPr>
            <a:endParaRPr sz="1600"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AE7FD6DD-634F-8605-D637-E103EE97E0B4}"/>
              </a:ext>
            </a:extLst>
          </p:cNvPr>
          <p:cNvPicPr>
            <a:picLocks noChangeAspect="1"/>
          </p:cNvPicPr>
          <p:nvPr/>
        </p:nvPicPr>
        <p:blipFill rotWithShape="1">
          <a:blip r:embed="rId3"/>
          <a:srcRect l="7874" t="9942" r="4959" b="23637"/>
          <a:stretch/>
        </p:blipFill>
        <p:spPr>
          <a:xfrm>
            <a:off x="667961" y="1589299"/>
            <a:ext cx="7970517" cy="3416400"/>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wipe(left)">
                                      <p:cBhvr>
                                        <p:cTn id="7" dur="500"/>
                                        <p:tgtEl>
                                          <p:spTgt spid="2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9">
                                            <p:txEl>
                                              <p:pRg st="0" end="0"/>
                                            </p:txEl>
                                          </p:spTgt>
                                        </p:tgtEl>
                                        <p:attrNameLst>
                                          <p:attrName>style.visibility</p:attrName>
                                        </p:attrNameLst>
                                      </p:cBhvr>
                                      <p:to>
                                        <p:strVal val="visible"/>
                                      </p:to>
                                    </p:set>
                                    <p:animEffect transition="in" filter="wipe(down)">
                                      <p:cBhvr>
                                        <p:cTn id="12" dur="500"/>
                                        <p:tgtEl>
                                          <p:spTgt spid="2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p:bldP spid="25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457200" lvl="0" indent="-431800" algn="l" rtl="0">
              <a:lnSpc>
                <a:spcPct val="100000"/>
              </a:lnSpc>
              <a:spcBef>
                <a:spcPts val="0"/>
              </a:spcBef>
              <a:spcAft>
                <a:spcPts val="0"/>
              </a:spcAft>
              <a:buSzPts val="3200"/>
              <a:buChar char="●"/>
            </a:pPr>
            <a:r>
              <a:rPr lang="en" dirty="0"/>
              <a:t>IMPLEMENTATION:</a:t>
            </a:r>
            <a:endParaRPr dirty="0"/>
          </a:p>
        </p:txBody>
      </p:sp>
      <p:sp>
        <p:nvSpPr>
          <p:cNvPr id="259" name="Google Shape;259;p38"/>
          <p:cNvSpPr txBox="1">
            <a:spLocks noGrp="1"/>
          </p:cNvSpPr>
          <p:nvPr>
            <p:ph type="body" idx="1"/>
          </p:nvPr>
        </p:nvSpPr>
        <p:spPr>
          <a:xfrm>
            <a:off x="720000" y="1215752"/>
            <a:ext cx="77040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endParaRPr sz="1600" dirty="0">
              <a:solidFill>
                <a:schemeClr val="dk1"/>
              </a:solidFill>
              <a:latin typeface="Times New Roman"/>
              <a:ea typeface="Times New Roman"/>
              <a:cs typeface="Times New Roman"/>
              <a:sym typeface="Times New Roman"/>
            </a:endParaRPr>
          </a:p>
          <a:p>
            <a:pPr marL="0" lvl="0" indent="0" algn="l" rtl="0">
              <a:lnSpc>
                <a:spcPct val="100000"/>
              </a:lnSpc>
              <a:spcBef>
                <a:spcPts val="1600"/>
              </a:spcBef>
              <a:spcAft>
                <a:spcPts val="1600"/>
              </a:spcAft>
              <a:buSzPts val="1200"/>
              <a:buNone/>
            </a:pPr>
            <a:endParaRPr sz="1600" dirty="0">
              <a:solidFill>
                <a:schemeClr val="dk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5773ED2E-B98E-D557-266E-79720F158D31}"/>
              </a:ext>
            </a:extLst>
          </p:cNvPr>
          <p:cNvPicPr>
            <a:picLocks noChangeAspect="1"/>
          </p:cNvPicPr>
          <p:nvPr/>
        </p:nvPicPr>
        <p:blipFill rotWithShape="1">
          <a:blip r:embed="rId3"/>
          <a:srcRect l="5997" t="303" r="7735" b="-303"/>
          <a:stretch/>
        </p:blipFill>
        <p:spPr>
          <a:xfrm>
            <a:off x="509239" y="1819274"/>
            <a:ext cx="8125522" cy="2456523"/>
          </a:xfrm>
          <a:prstGeom prst="rect">
            <a:avLst/>
          </a:prstGeom>
        </p:spPr>
      </p:pic>
    </p:spTree>
    <p:extLst>
      <p:ext uri="{BB962C8B-B14F-4D97-AF65-F5344CB8AC3E}">
        <p14:creationId xmlns:p14="http://schemas.microsoft.com/office/powerpoint/2010/main" val="407995002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wipe(left)">
                                      <p:cBhvr>
                                        <p:cTn id="7" dur="500"/>
                                        <p:tgtEl>
                                          <p:spTgt spid="2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nodePh="1">
                                  <p:stCondLst>
                                    <p:cond delay="0"/>
                                  </p:stCondLst>
                                  <p:endCondLst>
                                    <p:cond evt="begin" delay="0">
                                      <p:tn val="10"/>
                                    </p:cond>
                                  </p:endCondLst>
                                  <p:childTnLst>
                                    <p:set>
                                      <p:cBhvr>
                                        <p:cTn id="11" dur="1" fill="hold">
                                          <p:stCondLst>
                                            <p:cond delay="0"/>
                                          </p:stCondLst>
                                        </p:cTn>
                                        <p:tgtEl>
                                          <p:spTgt spid="259">
                                            <p:txEl>
                                              <p:pRg st="0" end="0"/>
                                            </p:txEl>
                                          </p:spTgt>
                                        </p:tgtEl>
                                        <p:attrNameLst>
                                          <p:attrName>style.visibility</p:attrName>
                                        </p:attrNameLst>
                                      </p:cBhvr>
                                      <p:to>
                                        <p:strVal val="visible"/>
                                      </p:to>
                                    </p:set>
                                    <p:animEffect transition="in" filter="wipe(down)">
                                      <p:cBhvr>
                                        <p:cTn id="12" dur="500"/>
                                        <p:tgtEl>
                                          <p:spTgt spid="2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p:bldP spid="25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3FEC-D9C6-5367-4CF3-EF11E75C044E}"/>
              </a:ext>
            </a:extLst>
          </p:cNvPr>
          <p:cNvSpPr>
            <a:spLocks noGrp="1"/>
          </p:cNvSpPr>
          <p:nvPr>
            <p:ph type="title"/>
          </p:nvPr>
        </p:nvSpPr>
        <p:spPr/>
        <p:txBody>
          <a:bodyPr/>
          <a:lstStyle/>
          <a:p>
            <a:pPr marL="457200" indent="-457200" algn="l">
              <a:buFont typeface="Arial" panose="020B0604020202020204" pitchFamily="34" charset="0"/>
              <a:buChar char="•"/>
            </a:pPr>
            <a:r>
              <a:rPr lang="en-IN" dirty="0"/>
              <a:t>IMPLEMENTATION</a:t>
            </a:r>
          </a:p>
        </p:txBody>
      </p:sp>
      <p:sp>
        <p:nvSpPr>
          <p:cNvPr id="3" name="Text Placeholder 2">
            <a:extLst>
              <a:ext uri="{FF2B5EF4-FFF2-40B4-BE49-F238E27FC236}">
                <a16:creationId xmlns:a16="http://schemas.microsoft.com/office/drawing/2014/main" id="{7438610A-0BF0-EC11-C9D9-C7752D3711AD}"/>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1B942149-098B-662B-C15B-25C71C0FE73D}"/>
              </a:ext>
            </a:extLst>
          </p:cNvPr>
          <p:cNvPicPr>
            <a:picLocks noChangeAspect="1"/>
          </p:cNvPicPr>
          <p:nvPr/>
        </p:nvPicPr>
        <p:blipFill rotWithShape="1">
          <a:blip r:embed="rId2"/>
          <a:srcRect l="3659" t="9943" r="2114" b="6486"/>
          <a:stretch/>
        </p:blipFill>
        <p:spPr>
          <a:xfrm>
            <a:off x="780585" y="1199341"/>
            <a:ext cx="7643415" cy="3449221"/>
          </a:xfrm>
          <a:prstGeom prst="rect">
            <a:avLst/>
          </a:prstGeom>
        </p:spPr>
      </p:pic>
    </p:spTree>
    <p:extLst>
      <p:ext uri="{BB962C8B-B14F-4D97-AF65-F5344CB8AC3E}">
        <p14:creationId xmlns:p14="http://schemas.microsoft.com/office/powerpoint/2010/main" val="460596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457200" lvl="0" indent="-393700" algn="l" rtl="0">
              <a:lnSpc>
                <a:spcPct val="100000"/>
              </a:lnSpc>
              <a:spcBef>
                <a:spcPts val="0"/>
              </a:spcBef>
              <a:spcAft>
                <a:spcPts val="0"/>
              </a:spcAft>
              <a:buSzPts val="2600"/>
              <a:buChar char="●"/>
            </a:pPr>
            <a:r>
              <a:rPr lang="en" sz="2600" dirty="0"/>
              <a:t>CONCLUSION</a:t>
            </a:r>
            <a:endParaRPr sz="2600" dirty="0"/>
          </a:p>
        </p:txBody>
      </p:sp>
      <p:sp>
        <p:nvSpPr>
          <p:cNvPr id="268" name="Google Shape;268;p39"/>
          <p:cNvSpPr txBox="1">
            <a:spLocks noGrp="1"/>
          </p:cNvSpPr>
          <p:nvPr>
            <p:ph type="body" idx="1"/>
          </p:nvPr>
        </p:nvSpPr>
        <p:spPr>
          <a:xfrm>
            <a:off x="720000" y="1215752"/>
            <a:ext cx="7704000" cy="3416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200"/>
              <a:buNone/>
            </a:pPr>
            <a:endParaRPr lang="en" sz="1600" dirty="0">
              <a:solidFill>
                <a:schemeClr val="dk1"/>
              </a:solidFill>
              <a:highlight>
                <a:schemeClr val="lt1"/>
              </a:highlight>
              <a:latin typeface="Times New Roman"/>
              <a:ea typeface="Times New Roman"/>
              <a:cs typeface="Times New Roman"/>
              <a:sym typeface="Times New Roman"/>
            </a:endParaRPr>
          </a:p>
          <a:p>
            <a:pPr marL="0" lvl="0" indent="0" algn="l" rtl="0">
              <a:lnSpc>
                <a:spcPct val="150000"/>
              </a:lnSpc>
              <a:spcBef>
                <a:spcPts val="0"/>
              </a:spcBef>
              <a:spcAft>
                <a:spcPts val="0"/>
              </a:spcAft>
              <a:buSzPts val="1200"/>
              <a:buNone/>
            </a:pPr>
            <a:r>
              <a:rPr lang="en" sz="1600" dirty="0">
                <a:solidFill>
                  <a:schemeClr val="dk1"/>
                </a:solidFill>
                <a:highlight>
                  <a:schemeClr val="lt1"/>
                </a:highlight>
                <a:latin typeface="Times New Roman"/>
                <a:ea typeface="Times New Roman"/>
                <a:cs typeface="Times New Roman"/>
                <a:sym typeface="Times New Roman"/>
              </a:rPr>
              <a:t>A weather application is an essential tool in today's fast-paced world, providing users with valuable information about current and forecasted weather conditions. </a:t>
            </a:r>
          </a:p>
          <a:p>
            <a:pPr marL="0" lvl="0" indent="0" algn="l" rtl="0">
              <a:lnSpc>
                <a:spcPct val="150000"/>
              </a:lnSpc>
              <a:spcBef>
                <a:spcPts val="0"/>
              </a:spcBef>
              <a:spcAft>
                <a:spcPts val="0"/>
              </a:spcAft>
              <a:buSzPts val="1200"/>
              <a:buNone/>
            </a:pPr>
            <a:endParaRPr lang="en" sz="1600" dirty="0">
              <a:solidFill>
                <a:schemeClr val="dk1"/>
              </a:solidFill>
              <a:highlight>
                <a:schemeClr val="lt1"/>
              </a:highlight>
              <a:latin typeface="Times New Roman"/>
              <a:ea typeface="Times New Roman"/>
              <a:cs typeface="Times New Roman"/>
              <a:sym typeface="Times New Roman"/>
            </a:endParaRPr>
          </a:p>
          <a:p>
            <a:pPr marL="0" indent="0">
              <a:lnSpc>
                <a:spcPct val="150000"/>
              </a:lnSpc>
              <a:buNone/>
            </a:pPr>
            <a:r>
              <a:rPr lang="en" sz="1600" dirty="0">
                <a:solidFill>
                  <a:schemeClr val="dk1"/>
                </a:solidFill>
                <a:latin typeface="Times New Roman"/>
                <a:ea typeface="Times New Roman"/>
                <a:cs typeface="Times New Roman"/>
                <a:sym typeface="Times New Roman"/>
              </a:rPr>
              <a:t>In conclusion, the weather application project has successfully achieved its implementation. </a:t>
            </a:r>
          </a:p>
          <a:p>
            <a:pPr marL="0" lvl="0" indent="0" algn="l" rtl="0">
              <a:lnSpc>
                <a:spcPct val="150000"/>
              </a:lnSpc>
              <a:spcBef>
                <a:spcPts val="0"/>
              </a:spcBef>
              <a:spcAft>
                <a:spcPts val="0"/>
              </a:spcAft>
              <a:buSzPts val="1200"/>
              <a:buNone/>
            </a:pPr>
            <a:endParaRPr sz="1600" dirty="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1000"/>
                                        <p:tgtEl>
                                          <p:spTgt spid="267"/>
                                        </p:tgtEl>
                                      </p:cBhvr>
                                    </p:animEffect>
                                    <p:anim calcmode="lin" valueType="num">
                                      <p:cBhvr>
                                        <p:cTn id="8" dur="1000" fill="hold"/>
                                        <p:tgtEl>
                                          <p:spTgt spid="267"/>
                                        </p:tgtEl>
                                        <p:attrNameLst>
                                          <p:attrName>ppt_x</p:attrName>
                                        </p:attrNameLst>
                                      </p:cBhvr>
                                      <p:tavLst>
                                        <p:tav tm="0">
                                          <p:val>
                                            <p:strVal val="#ppt_x"/>
                                          </p:val>
                                        </p:tav>
                                        <p:tav tm="100000">
                                          <p:val>
                                            <p:strVal val="#ppt_x"/>
                                          </p:val>
                                        </p:tav>
                                      </p:tavLst>
                                    </p:anim>
                                    <p:anim calcmode="lin" valueType="num">
                                      <p:cBhvr>
                                        <p:cTn id="9" dur="1000" fill="hold"/>
                                        <p:tgtEl>
                                          <p:spTgt spid="26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68">
                                            <p:txEl>
                                              <p:pRg st="1" end="1"/>
                                            </p:txEl>
                                          </p:spTgt>
                                        </p:tgtEl>
                                        <p:attrNameLst>
                                          <p:attrName>style.visibility</p:attrName>
                                        </p:attrNameLst>
                                      </p:cBhvr>
                                      <p:to>
                                        <p:strVal val="visible"/>
                                      </p:to>
                                    </p:set>
                                    <p:animEffect transition="in" filter="wipe(down)">
                                      <p:cBhvr>
                                        <p:cTn id="14" dur="500"/>
                                        <p:tgtEl>
                                          <p:spTgt spid="268">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68">
                                            <p:txEl>
                                              <p:pRg st="3" end="3"/>
                                            </p:txEl>
                                          </p:spTgt>
                                        </p:tgtEl>
                                        <p:attrNameLst>
                                          <p:attrName>style.visibility</p:attrName>
                                        </p:attrNameLst>
                                      </p:cBhvr>
                                      <p:to>
                                        <p:strVal val="visible"/>
                                      </p:to>
                                    </p:set>
                                    <p:animEffect transition="in" filter="wipe(down)">
                                      <p:cBhvr>
                                        <p:cTn id="19" dur="500"/>
                                        <p:tgtEl>
                                          <p:spTgt spid="2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p:bldP spid="26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0"/>
          <p:cNvSpPr txBox="1">
            <a:spLocks noGrp="1"/>
          </p:cNvSpPr>
          <p:nvPr>
            <p:ph type="title"/>
          </p:nvPr>
        </p:nvSpPr>
        <p:spPr>
          <a:xfrm>
            <a:off x="460917" y="260195"/>
            <a:ext cx="7963083" cy="468351"/>
          </a:xfrm>
          <a:prstGeom prst="rect">
            <a:avLst/>
          </a:prstGeom>
          <a:noFill/>
          <a:ln>
            <a:noFill/>
          </a:ln>
        </p:spPr>
        <p:txBody>
          <a:bodyPr spcFirstLastPara="1" wrap="square" lIns="91425" tIns="91425" rIns="91425" bIns="91425" anchor="t" anchorCtr="0">
            <a:noAutofit/>
          </a:bodyPr>
          <a:lstStyle/>
          <a:p>
            <a:pPr marL="457200" lvl="0" indent="-393700" algn="l" rtl="0">
              <a:lnSpc>
                <a:spcPct val="100000"/>
              </a:lnSpc>
              <a:spcBef>
                <a:spcPts val="0"/>
              </a:spcBef>
              <a:spcAft>
                <a:spcPts val="0"/>
              </a:spcAft>
              <a:buSzPts val="2600"/>
              <a:buChar char="●"/>
            </a:pPr>
            <a:r>
              <a:rPr lang="en" sz="2600" dirty="0"/>
              <a:t>REFERENCES</a:t>
            </a:r>
            <a:endParaRPr sz="2600" dirty="0"/>
          </a:p>
        </p:txBody>
      </p:sp>
      <p:sp>
        <p:nvSpPr>
          <p:cNvPr id="274" name="Google Shape;274;p40"/>
          <p:cNvSpPr txBox="1">
            <a:spLocks noGrp="1"/>
          </p:cNvSpPr>
          <p:nvPr>
            <p:ph type="body" idx="1"/>
          </p:nvPr>
        </p:nvSpPr>
        <p:spPr>
          <a:xfrm>
            <a:off x="460917" y="512955"/>
            <a:ext cx="7963083" cy="4370349"/>
          </a:xfrm>
          <a:prstGeom prst="rect">
            <a:avLst/>
          </a:prstGeom>
          <a:noFill/>
          <a:ln>
            <a:noFill/>
          </a:ln>
        </p:spPr>
        <p:txBody>
          <a:bodyPr spcFirstLastPara="1" wrap="square" lIns="91425" tIns="91425" rIns="91425" bIns="91425" anchor="t" anchorCtr="0">
            <a:noAutofit/>
          </a:bodyPr>
          <a:lstStyle/>
          <a:p>
            <a:pPr marL="171450" lvl="0" indent="-171450">
              <a:lnSpc>
                <a:spcPct val="115000"/>
              </a:lnSpc>
              <a:spcBef>
                <a:spcPts val="1600"/>
              </a:spcBef>
              <a:spcAft>
                <a:spcPts val="1600"/>
              </a:spcAft>
              <a:buFont typeface="Arial" panose="020B0604020202020204" pitchFamily="34" charset="0"/>
              <a:buChar char="•"/>
            </a:pPr>
            <a:r>
              <a:rPr lang="en-IN" dirty="0">
                <a:solidFill>
                  <a:schemeClr val="dk1"/>
                </a:solidFill>
                <a:latin typeface="Times New Roman"/>
                <a:ea typeface="Times New Roman"/>
                <a:cs typeface="Times New Roman"/>
                <a:sym typeface="Times New Roman"/>
                <a:hlinkClick r:id="rId3"/>
              </a:rPr>
              <a:t>https://scholar.google.co.in/scholar?q=An+Intelligent+Early+Flood+Forecasting+and+Prediction+Leveraging+Machine+and+Deep+Learning+Algorithms+with+Advanced+Alert+System&amp;hl=en&amp;as_sdt=0&amp;as_vis=1&amp;oi=scholart</a:t>
            </a:r>
            <a:r>
              <a:rPr lang="en-IN" dirty="0">
                <a:solidFill>
                  <a:schemeClr val="dk1"/>
                </a:solidFill>
                <a:latin typeface="Times New Roman"/>
                <a:ea typeface="Times New Roman"/>
                <a:cs typeface="Times New Roman"/>
                <a:sym typeface="Times New Roman"/>
              </a:rPr>
              <a:t> [1]</a:t>
            </a:r>
          </a:p>
          <a:p>
            <a:pPr marL="171450" lvl="0" indent="-171450">
              <a:lnSpc>
                <a:spcPct val="115000"/>
              </a:lnSpc>
              <a:spcBef>
                <a:spcPts val="1600"/>
              </a:spcBef>
              <a:spcAft>
                <a:spcPts val="1600"/>
              </a:spcAft>
              <a:buFont typeface="Arial" panose="020B0604020202020204" pitchFamily="34" charset="0"/>
              <a:buChar char="•"/>
            </a:pPr>
            <a:r>
              <a:rPr lang="en-IN" dirty="0">
                <a:solidFill>
                  <a:schemeClr val="dk1"/>
                </a:solidFill>
                <a:latin typeface="Times New Roman"/>
                <a:ea typeface="Times New Roman"/>
                <a:cs typeface="Times New Roman"/>
                <a:sym typeface="Times New Roman"/>
                <a:hlinkClick r:id="rId4"/>
              </a:rPr>
              <a:t>https://scholar.google.co.in/scholar?hl=en&amp;as_sdt=0%2C5&amp;as_vis=1&amp;q=Weather+Prediction+for+Tourism+Application+using+Time+Series+Algorithm&amp;btnG=</a:t>
            </a:r>
            <a:r>
              <a:rPr lang="en-IN" dirty="0">
                <a:solidFill>
                  <a:schemeClr val="dk1"/>
                </a:solidFill>
                <a:latin typeface="Times New Roman"/>
                <a:ea typeface="Times New Roman"/>
                <a:cs typeface="Times New Roman"/>
                <a:sym typeface="Times New Roman"/>
              </a:rPr>
              <a:t> [2]</a:t>
            </a:r>
          </a:p>
          <a:p>
            <a:pPr marL="171450" lvl="0" indent="-171450">
              <a:lnSpc>
                <a:spcPct val="115000"/>
              </a:lnSpc>
              <a:spcBef>
                <a:spcPts val="1600"/>
              </a:spcBef>
              <a:spcAft>
                <a:spcPts val="1600"/>
              </a:spcAft>
              <a:buFont typeface="Arial" panose="020B0604020202020204" pitchFamily="34" charset="0"/>
              <a:buChar char="•"/>
            </a:pPr>
            <a:r>
              <a:rPr lang="en-IN" dirty="0">
                <a:solidFill>
                  <a:schemeClr val="dk1"/>
                </a:solidFill>
                <a:latin typeface="Times New Roman"/>
                <a:ea typeface="Times New Roman"/>
                <a:cs typeface="Times New Roman"/>
                <a:sym typeface="Times New Roman"/>
                <a:hlinkClick r:id="rId5"/>
              </a:rPr>
              <a:t>https://scholar.google.co.in/scholar?hl=en&amp;as_sdt=0%2C5&amp;as_vis=1&amp;q=Prediction+Based+Data+Reduction+and+Controlled+Transmission+in+Wireless+Sensor+Network+for+Weather+Forecasting&amp;btnG=</a:t>
            </a:r>
            <a:r>
              <a:rPr lang="en-IN" dirty="0">
                <a:solidFill>
                  <a:schemeClr val="dk1"/>
                </a:solidFill>
                <a:latin typeface="Times New Roman"/>
                <a:ea typeface="Times New Roman"/>
                <a:cs typeface="Times New Roman"/>
                <a:sym typeface="Times New Roman"/>
              </a:rPr>
              <a:t> [3]</a:t>
            </a:r>
          </a:p>
          <a:p>
            <a:pPr marL="171450" lvl="0" indent="-171450">
              <a:lnSpc>
                <a:spcPct val="115000"/>
              </a:lnSpc>
              <a:spcBef>
                <a:spcPts val="1600"/>
              </a:spcBef>
              <a:spcAft>
                <a:spcPts val="1600"/>
              </a:spcAft>
              <a:buFont typeface="Arial" panose="020B0604020202020204" pitchFamily="34" charset="0"/>
              <a:buChar char="•"/>
            </a:pPr>
            <a:r>
              <a:rPr lang="en-IN" dirty="0">
                <a:solidFill>
                  <a:schemeClr val="dk1"/>
                </a:solidFill>
                <a:latin typeface="Times New Roman"/>
                <a:ea typeface="Times New Roman"/>
                <a:cs typeface="Times New Roman"/>
                <a:sym typeface="Times New Roman"/>
                <a:hlinkClick r:id="rId6"/>
              </a:rPr>
              <a:t>https://scholar.google.co.in/scholar?hl=en&amp;as_sdt=0%2C5&amp;as_vis=1&amp;q=Rice-irrigation+automation+using+a+fuzzy+controller+and+weather+forecast&amp;btnG=</a:t>
            </a:r>
            <a:r>
              <a:rPr lang="en-IN" dirty="0">
                <a:solidFill>
                  <a:schemeClr val="dk1"/>
                </a:solidFill>
                <a:latin typeface="Times New Roman"/>
                <a:ea typeface="Times New Roman"/>
                <a:cs typeface="Times New Roman"/>
                <a:sym typeface="Times New Roman"/>
              </a:rPr>
              <a:t> [4]</a:t>
            </a:r>
          </a:p>
          <a:p>
            <a:pPr marL="171450" lvl="0" indent="-171450">
              <a:lnSpc>
                <a:spcPct val="115000"/>
              </a:lnSpc>
              <a:spcBef>
                <a:spcPts val="1600"/>
              </a:spcBef>
              <a:spcAft>
                <a:spcPts val="1600"/>
              </a:spcAft>
              <a:buFont typeface="Arial" panose="020B0604020202020204" pitchFamily="34" charset="0"/>
              <a:buChar char="•"/>
            </a:pPr>
            <a:r>
              <a:rPr lang="en-IN" dirty="0">
                <a:solidFill>
                  <a:schemeClr val="dk1"/>
                </a:solidFill>
                <a:latin typeface="Times New Roman"/>
                <a:ea typeface="Times New Roman"/>
                <a:cs typeface="Times New Roman"/>
                <a:sym typeface="Times New Roman"/>
                <a:hlinkClick r:id="rId7"/>
              </a:rPr>
              <a:t>https://scholar.google.co.in/scholar?hl=en&amp;as_sdt=0%2C5&amp;as_vis=1&amp;q=Integrating+Local+Farmers+Knowledge+Systems+in+Rainfall+Prediction+and+Available+Weather+Forecasts+to+Mitigate+Climate+Variability%3A+Perspectives+from+Western+Kenya&amp;btnG=</a:t>
            </a:r>
            <a:r>
              <a:rPr lang="en-IN" dirty="0">
                <a:solidFill>
                  <a:schemeClr val="dk1"/>
                </a:solidFill>
                <a:latin typeface="Times New Roman"/>
                <a:ea typeface="Times New Roman"/>
                <a:cs typeface="Times New Roman"/>
                <a:sym typeface="Times New Roman"/>
              </a:rPr>
              <a:t> [5]</a:t>
            </a:r>
          </a:p>
          <a:p>
            <a:pPr marL="171450" lvl="0" indent="-171450">
              <a:lnSpc>
                <a:spcPct val="115000"/>
              </a:lnSpc>
              <a:spcBef>
                <a:spcPts val="1600"/>
              </a:spcBef>
              <a:spcAft>
                <a:spcPts val="1600"/>
              </a:spcAft>
              <a:buFont typeface="Arial" panose="020B0604020202020204" pitchFamily="34" charset="0"/>
              <a:buChar char="•"/>
            </a:pPr>
            <a:endParaRPr lang="en-IN" dirty="0">
              <a:solidFill>
                <a:schemeClr val="dk1"/>
              </a:solidFill>
              <a:latin typeface="Times New Roman"/>
              <a:ea typeface="Times New Roman"/>
              <a:cs typeface="Times New Roman"/>
              <a:sym typeface="Times New Roman"/>
            </a:endParaRPr>
          </a:p>
          <a:p>
            <a:pPr marL="171450" lvl="0" indent="-171450">
              <a:lnSpc>
                <a:spcPct val="115000"/>
              </a:lnSpc>
              <a:spcBef>
                <a:spcPts val="1600"/>
              </a:spcBef>
              <a:spcAft>
                <a:spcPts val="1600"/>
              </a:spcAft>
              <a:buFont typeface="Arial" panose="020B0604020202020204" pitchFamily="34" charset="0"/>
              <a:buChar char="•"/>
            </a:pPr>
            <a:endParaRPr lang="en-IN" dirty="0">
              <a:solidFill>
                <a:schemeClr val="dk1"/>
              </a:solidFill>
              <a:latin typeface="Times New Roman"/>
              <a:ea typeface="Times New Roman"/>
              <a:cs typeface="Times New Roman"/>
              <a:sym typeface="Times New Roman"/>
            </a:endParaRPr>
          </a:p>
          <a:p>
            <a:pPr marL="171450" lvl="0" indent="-171450">
              <a:lnSpc>
                <a:spcPct val="115000"/>
              </a:lnSpc>
              <a:spcBef>
                <a:spcPts val="1600"/>
              </a:spcBef>
              <a:spcAft>
                <a:spcPts val="1600"/>
              </a:spcAft>
              <a:buFont typeface="Arial" panose="020B0604020202020204" pitchFamily="34" charset="0"/>
              <a:buChar char="•"/>
            </a:pPr>
            <a:endParaRPr lang="en-IN" dirty="0">
              <a:solidFill>
                <a:schemeClr val="dk1"/>
              </a:solidFill>
              <a:latin typeface="Times New Roman"/>
              <a:ea typeface="Times New Roman"/>
              <a:cs typeface="Times New Roman"/>
              <a:sym typeface="Times New Roman"/>
            </a:endParaRPr>
          </a:p>
          <a:p>
            <a:pPr marL="0" lvl="0" indent="0">
              <a:lnSpc>
                <a:spcPct val="115000"/>
              </a:lnSpc>
              <a:spcBef>
                <a:spcPts val="1600"/>
              </a:spcBef>
              <a:spcAft>
                <a:spcPts val="1600"/>
              </a:spcAft>
              <a:buNone/>
            </a:pPr>
            <a:endParaRPr dirty="0">
              <a:solidFill>
                <a:schemeClr val="dk1"/>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7657B9E6-5282-E420-D9D6-40662D6362D2}"/>
              </a:ext>
            </a:extLst>
          </p:cNvPr>
          <p:cNvSpPr txBox="1"/>
          <p:nvPr/>
        </p:nvSpPr>
        <p:spPr>
          <a:xfrm>
            <a:off x="2046249" y="1805009"/>
            <a:ext cx="4731834" cy="307777"/>
          </a:xfrm>
          <a:prstGeom prst="rect">
            <a:avLst/>
          </a:prstGeom>
          <a:noFill/>
        </p:spPr>
        <p:txBody>
          <a:bodyPr wrap="square">
            <a:spAutoFit/>
          </a:bodyPr>
          <a:lstStyle/>
          <a:p>
            <a:r>
              <a:rPr lang="en-IN" b="0" dirty="0">
                <a:effectLst/>
              </a:rPr>
              <a:t> </a:t>
            </a: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500"/>
                                        <p:tgtEl>
                                          <p:spTgt spid="2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4">
                                            <p:txEl>
                                              <p:pRg st="0" end="0"/>
                                            </p:txEl>
                                          </p:spTgt>
                                        </p:tgtEl>
                                        <p:attrNameLst>
                                          <p:attrName>style.visibility</p:attrName>
                                        </p:attrNameLst>
                                      </p:cBhvr>
                                      <p:to>
                                        <p:strVal val="visible"/>
                                      </p:to>
                                    </p:set>
                                    <p:animEffect transition="in" filter="wipe(down)">
                                      <p:cBhvr>
                                        <p:cTn id="12" dur="500"/>
                                        <p:tgtEl>
                                          <p:spTgt spid="27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4">
                                            <p:txEl>
                                              <p:pRg st="1" end="1"/>
                                            </p:txEl>
                                          </p:spTgt>
                                        </p:tgtEl>
                                        <p:attrNameLst>
                                          <p:attrName>style.visibility</p:attrName>
                                        </p:attrNameLst>
                                      </p:cBhvr>
                                      <p:to>
                                        <p:strVal val="visible"/>
                                      </p:to>
                                    </p:set>
                                    <p:animEffect transition="in" filter="wipe(down)">
                                      <p:cBhvr>
                                        <p:cTn id="17" dur="500"/>
                                        <p:tgtEl>
                                          <p:spTgt spid="27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74">
                                            <p:txEl>
                                              <p:pRg st="2" end="2"/>
                                            </p:txEl>
                                          </p:spTgt>
                                        </p:tgtEl>
                                        <p:attrNameLst>
                                          <p:attrName>style.visibility</p:attrName>
                                        </p:attrNameLst>
                                      </p:cBhvr>
                                      <p:to>
                                        <p:strVal val="visible"/>
                                      </p:to>
                                    </p:set>
                                    <p:animEffect transition="in" filter="wipe(down)">
                                      <p:cBhvr>
                                        <p:cTn id="22" dur="500"/>
                                        <p:tgtEl>
                                          <p:spTgt spid="27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74">
                                            <p:txEl>
                                              <p:pRg st="3" end="3"/>
                                            </p:txEl>
                                          </p:spTgt>
                                        </p:tgtEl>
                                        <p:attrNameLst>
                                          <p:attrName>style.visibility</p:attrName>
                                        </p:attrNameLst>
                                      </p:cBhvr>
                                      <p:to>
                                        <p:strVal val="visible"/>
                                      </p:to>
                                    </p:set>
                                    <p:animEffect transition="in" filter="wipe(down)">
                                      <p:cBhvr>
                                        <p:cTn id="27" dur="500"/>
                                        <p:tgtEl>
                                          <p:spTgt spid="27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74">
                                            <p:txEl>
                                              <p:pRg st="4" end="4"/>
                                            </p:txEl>
                                          </p:spTgt>
                                        </p:tgtEl>
                                        <p:attrNameLst>
                                          <p:attrName>style.visibility</p:attrName>
                                        </p:attrNameLst>
                                      </p:cBhvr>
                                      <p:to>
                                        <p:strVal val="visible"/>
                                      </p:to>
                                    </p:set>
                                    <p:animEffect transition="in" filter="wipe(down)">
                                      <p:cBhvr>
                                        <p:cTn id="32" dur="500"/>
                                        <p:tgtEl>
                                          <p:spTgt spid="27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1"/>
          <p:cNvSpPr txBox="1">
            <a:spLocks noGrp="1"/>
          </p:cNvSpPr>
          <p:nvPr>
            <p:ph type="title"/>
          </p:nvPr>
        </p:nvSpPr>
        <p:spPr>
          <a:xfrm>
            <a:off x="720000" y="445025"/>
            <a:ext cx="7704000" cy="406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 dirty="0"/>
              <a:t>THANK YOU !</a:t>
            </a:r>
            <a:endParaRPr baseline="30000" dirty="0"/>
          </a:p>
        </p:txBody>
      </p:sp>
      <p:sp>
        <p:nvSpPr>
          <p:cNvPr id="280" name="Google Shape;280;p41"/>
          <p:cNvSpPr txBox="1">
            <a:spLocks noGrp="1"/>
          </p:cNvSpPr>
          <p:nvPr>
            <p:ph type="body" idx="1"/>
          </p:nvPr>
        </p:nvSpPr>
        <p:spPr>
          <a:xfrm>
            <a:off x="720000" y="4021026"/>
            <a:ext cx="7704000" cy="61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200"/>
              <a:buNone/>
            </a:pPr>
            <a:endParaRPr/>
          </a:p>
        </p:txBody>
      </p:sp>
      <p:sp>
        <p:nvSpPr>
          <p:cNvPr id="3" name="TextBox 2">
            <a:extLst>
              <a:ext uri="{FF2B5EF4-FFF2-40B4-BE49-F238E27FC236}">
                <a16:creationId xmlns:a16="http://schemas.microsoft.com/office/drawing/2014/main" id="{A074A7B8-6101-EBDD-544D-F81612E7FD60}"/>
              </a:ext>
            </a:extLst>
          </p:cNvPr>
          <p:cNvSpPr txBox="1"/>
          <p:nvPr/>
        </p:nvSpPr>
        <p:spPr>
          <a:xfrm>
            <a:off x="2046249" y="1805009"/>
            <a:ext cx="4731834" cy="307777"/>
          </a:xfrm>
          <a:prstGeom prst="rect">
            <a:avLst/>
          </a:prstGeom>
          <a:noFill/>
        </p:spPr>
        <p:txBody>
          <a:bodyPr wrap="square">
            <a:spAutoFit/>
          </a:bodyPr>
          <a:lstStyle/>
          <a:p>
            <a:r>
              <a:rPr lang="en-IN" b="0" dirty="0">
                <a:effectLst/>
              </a:rPr>
              <a:t> </a:t>
            </a:r>
            <a:endParaRPr lang="en-IN"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title"/>
          </p:nvPr>
        </p:nvSpPr>
        <p:spPr>
          <a:xfrm>
            <a:off x="768900" y="1044325"/>
            <a:ext cx="7606200" cy="122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 sz="2200" dirty="0">
                <a:solidFill>
                  <a:srgbClr val="FFFFFF"/>
                </a:solidFill>
              </a:rPr>
              <a:t>Department of Computer Science &amp; Engineering Artificial Intelligence &amp; Machine Learning</a:t>
            </a:r>
            <a:endParaRPr sz="2200" dirty="0"/>
          </a:p>
        </p:txBody>
      </p:sp>
      <p:sp>
        <p:nvSpPr>
          <p:cNvPr id="195" name="Google Shape;195;p29"/>
          <p:cNvSpPr txBox="1">
            <a:spLocks noGrp="1"/>
          </p:cNvSpPr>
          <p:nvPr>
            <p:ph type="body" idx="1"/>
          </p:nvPr>
        </p:nvSpPr>
        <p:spPr>
          <a:xfrm>
            <a:off x="928350" y="2404500"/>
            <a:ext cx="7287300" cy="2109000"/>
          </a:xfrm>
          <a:prstGeom prst="rect">
            <a:avLst/>
          </a:prstGeom>
          <a:noFill/>
          <a:ln>
            <a:noFill/>
          </a:ln>
        </p:spPr>
        <p:txBody>
          <a:bodyPr spcFirstLastPara="1" wrap="square" lIns="91425" tIns="91425" rIns="91425" bIns="91425" anchor="ctr" anchorCtr="0">
            <a:noAutofit/>
          </a:bodyPr>
          <a:lstStyle/>
          <a:p>
            <a:pPr marL="457200" lvl="0" indent="0" algn="ctr" rtl="0">
              <a:lnSpc>
                <a:spcPct val="115000"/>
              </a:lnSpc>
              <a:spcBef>
                <a:spcPts val="0"/>
              </a:spcBef>
              <a:spcAft>
                <a:spcPts val="0"/>
              </a:spcAft>
              <a:buSzPts val="1200"/>
              <a:buNone/>
            </a:pPr>
            <a:r>
              <a:rPr lang="en" sz="2000" b="1">
                <a:solidFill>
                  <a:srgbClr val="FFFFFF"/>
                </a:solidFill>
                <a:latin typeface="Times New Roman"/>
                <a:ea typeface="Times New Roman"/>
                <a:cs typeface="Times New Roman"/>
                <a:sym typeface="Times New Roman"/>
              </a:rPr>
              <a:t>A.P. Shah Institute of Technology, G.B.Road, Kasarvadavli, Thane(W), Mumbai-400615, UNIVERSITY OF MUMBAI, Academic Year 2023-2024 </a:t>
            </a:r>
            <a:endParaRPr sz="2000" b="1">
              <a:solidFill>
                <a:srgbClr val="FFFFFF"/>
              </a:solidFill>
              <a:latin typeface="Times New Roman"/>
              <a:ea typeface="Times New Roman"/>
              <a:cs typeface="Times New Roman"/>
              <a:sym typeface="Times New Roman"/>
            </a:endParaRPr>
          </a:p>
          <a:p>
            <a:pPr marL="0" lvl="0" indent="0" algn="ctr" rtl="0">
              <a:lnSpc>
                <a:spcPct val="100000"/>
              </a:lnSpc>
              <a:spcBef>
                <a:spcPts val="0"/>
              </a:spcBef>
              <a:spcAft>
                <a:spcPts val="1600"/>
              </a:spcAft>
              <a:buSzPts val="1200"/>
              <a:buNone/>
            </a:pPr>
            <a:endParaRPr b="1">
              <a:latin typeface="Times"/>
              <a:ea typeface="Times"/>
              <a:cs typeface="Times"/>
              <a:sym typeface="Times"/>
            </a:endParaRPr>
          </a:p>
        </p:txBody>
      </p:sp>
      <p:pic>
        <p:nvPicPr>
          <p:cNvPr id="196" name="Google Shape;196;p29"/>
          <p:cNvPicPr preferRelativeResize="0"/>
          <p:nvPr/>
        </p:nvPicPr>
        <p:blipFill rotWithShape="1">
          <a:blip r:embed="rId3">
            <a:alphaModFix/>
          </a:blip>
          <a:srcRect/>
          <a:stretch/>
        </p:blipFill>
        <p:spPr>
          <a:xfrm>
            <a:off x="4064799" y="215663"/>
            <a:ext cx="1014400" cy="8286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464225" y="343649"/>
            <a:ext cx="5247600" cy="64167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2300" dirty="0"/>
              <a:t>WEATHER FORECAST APPLICATION</a:t>
            </a:r>
            <a:endParaRPr sz="2300" dirty="0"/>
          </a:p>
        </p:txBody>
      </p:sp>
      <p:sp>
        <p:nvSpPr>
          <p:cNvPr id="202" name="Google Shape;202;p30"/>
          <p:cNvSpPr txBox="1">
            <a:spLocks noGrp="1"/>
          </p:cNvSpPr>
          <p:nvPr>
            <p:ph type="body" idx="1"/>
          </p:nvPr>
        </p:nvSpPr>
        <p:spPr>
          <a:xfrm>
            <a:off x="720000" y="1215752"/>
            <a:ext cx="7704000" cy="341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 sz="1600" b="1" dirty="0">
                <a:solidFill>
                  <a:schemeClr val="dk1"/>
                </a:solidFill>
                <a:latin typeface="Times New Roman"/>
                <a:ea typeface="Times New Roman"/>
                <a:cs typeface="Times New Roman"/>
                <a:sym typeface="Times New Roman"/>
              </a:rPr>
              <a:t>Computer Science &amp; Engineering Artificial Intelligence and Machine Learning</a:t>
            </a:r>
            <a:endParaRPr sz="1600" b="1" dirty="0">
              <a:solidFill>
                <a:schemeClr val="dk1"/>
              </a:solidFill>
              <a:latin typeface="Times New Roman"/>
              <a:ea typeface="Times New Roman"/>
              <a:cs typeface="Times New Roman"/>
              <a:sym typeface="Times New Roman"/>
            </a:endParaRPr>
          </a:p>
          <a:p>
            <a:pPr marL="0" lvl="0" indent="0" algn="ctr" rtl="0">
              <a:lnSpc>
                <a:spcPct val="100000"/>
              </a:lnSpc>
              <a:spcBef>
                <a:spcPts val="1600"/>
              </a:spcBef>
              <a:spcAft>
                <a:spcPts val="0"/>
              </a:spcAft>
              <a:buSzPts val="1200"/>
              <a:buNone/>
            </a:pPr>
            <a:r>
              <a:rPr lang="en" sz="1600" b="1" dirty="0">
                <a:solidFill>
                  <a:schemeClr val="dk1"/>
                </a:solidFill>
                <a:latin typeface="Times New Roman"/>
                <a:ea typeface="Times New Roman"/>
                <a:cs typeface="Times New Roman"/>
                <a:sym typeface="Times New Roman"/>
              </a:rPr>
              <a:t>By</a:t>
            </a:r>
            <a:endParaRPr sz="1600" b="1" dirty="0">
              <a:solidFill>
                <a:schemeClr val="dk1"/>
              </a:solidFill>
              <a:latin typeface="Times New Roman"/>
              <a:ea typeface="Times New Roman"/>
              <a:cs typeface="Times New Roman"/>
              <a:sym typeface="Times New Roman"/>
            </a:endParaRPr>
          </a:p>
          <a:p>
            <a:pPr marL="0" lvl="0" indent="0" algn="ctr" rtl="0">
              <a:lnSpc>
                <a:spcPct val="100000"/>
              </a:lnSpc>
              <a:spcBef>
                <a:spcPts val="1600"/>
              </a:spcBef>
              <a:spcAft>
                <a:spcPts val="0"/>
              </a:spcAft>
              <a:buSzPts val="1200"/>
              <a:buNone/>
            </a:pPr>
            <a:r>
              <a:rPr lang="en" sz="1600" dirty="0">
                <a:solidFill>
                  <a:schemeClr val="dk1"/>
                </a:solidFill>
                <a:latin typeface="Times New Roman"/>
                <a:ea typeface="Times New Roman"/>
                <a:cs typeface="Times New Roman"/>
                <a:sym typeface="Times New Roman"/>
              </a:rPr>
              <a:t>Krishna Dongre (22106089)</a:t>
            </a:r>
            <a:endParaRPr sz="1600" dirty="0">
              <a:solidFill>
                <a:schemeClr val="dk1"/>
              </a:solidFill>
              <a:latin typeface="Times New Roman"/>
              <a:ea typeface="Times New Roman"/>
              <a:cs typeface="Times New Roman"/>
              <a:sym typeface="Times New Roman"/>
            </a:endParaRPr>
          </a:p>
          <a:p>
            <a:pPr marL="0" lvl="0" indent="0" algn="ctr" rtl="0">
              <a:lnSpc>
                <a:spcPct val="100000"/>
              </a:lnSpc>
              <a:spcBef>
                <a:spcPts val="1600"/>
              </a:spcBef>
              <a:spcAft>
                <a:spcPts val="0"/>
              </a:spcAft>
              <a:buSzPts val="1200"/>
              <a:buNone/>
            </a:pPr>
            <a:r>
              <a:rPr lang="en" sz="1600" dirty="0">
                <a:solidFill>
                  <a:schemeClr val="dk1"/>
                </a:solidFill>
                <a:latin typeface="Times New Roman"/>
                <a:ea typeface="Times New Roman"/>
                <a:cs typeface="Times New Roman"/>
                <a:sym typeface="Times New Roman"/>
              </a:rPr>
              <a:t>Tanveer Angane (22106057)</a:t>
            </a:r>
            <a:endParaRPr sz="1600" dirty="0">
              <a:solidFill>
                <a:schemeClr val="dk1"/>
              </a:solidFill>
              <a:latin typeface="Times New Roman"/>
              <a:ea typeface="Times New Roman"/>
              <a:cs typeface="Times New Roman"/>
              <a:sym typeface="Times New Roman"/>
            </a:endParaRPr>
          </a:p>
          <a:p>
            <a:pPr marL="0" lvl="0" indent="0" algn="ctr" rtl="0">
              <a:lnSpc>
                <a:spcPct val="100000"/>
              </a:lnSpc>
              <a:spcBef>
                <a:spcPts val="1600"/>
              </a:spcBef>
              <a:spcAft>
                <a:spcPts val="0"/>
              </a:spcAft>
              <a:buSzPts val="1200"/>
              <a:buNone/>
            </a:pPr>
            <a:r>
              <a:rPr lang="en" sz="1600" dirty="0">
                <a:solidFill>
                  <a:schemeClr val="dk1"/>
                </a:solidFill>
                <a:latin typeface="Times New Roman"/>
                <a:ea typeface="Times New Roman"/>
                <a:cs typeface="Times New Roman"/>
                <a:sym typeface="Times New Roman"/>
              </a:rPr>
              <a:t>Siddharth Chaurasiya (22106060)</a:t>
            </a:r>
            <a:endParaRPr sz="1600" dirty="0">
              <a:solidFill>
                <a:schemeClr val="dk1"/>
              </a:solidFill>
              <a:latin typeface="Times New Roman"/>
              <a:ea typeface="Times New Roman"/>
              <a:cs typeface="Times New Roman"/>
              <a:sym typeface="Times New Roman"/>
            </a:endParaRPr>
          </a:p>
          <a:p>
            <a:pPr marL="0" lvl="0" indent="0" algn="ctr" rtl="0">
              <a:lnSpc>
                <a:spcPct val="100000"/>
              </a:lnSpc>
              <a:spcBef>
                <a:spcPts val="1600"/>
              </a:spcBef>
              <a:spcAft>
                <a:spcPts val="0"/>
              </a:spcAft>
              <a:buSzPts val="1200"/>
              <a:buNone/>
            </a:pPr>
            <a:r>
              <a:rPr lang="en" sz="1600" dirty="0">
                <a:solidFill>
                  <a:schemeClr val="dk1"/>
                </a:solidFill>
                <a:latin typeface="Times New Roman"/>
                <a:ea typeface="Times New Roman"/>
                <a:cs typeface="Times New Roman"/>
                <a:sym typeface="Times New Roman"/>
              </a:rPr>
              <a:t>Anish Gawade (22106109)</a:t>
            </a:r>
            <a:endParaRPr sz="1600" dirty="0">
              <a:solidFill>
                <a:schemeClr val="dk1"/>
              </a:solidFill>
              <a:latin typeface="Times New Roman"/>
              <a:ea typeface="Times New Roman"/>
              <a:cs typeface="Times New Roman"/>
              <a:sym typeface="Times New Roman"/>
            </a:endParaRPr>
          </a:p>
          <a:p>
            <a:pPr marL="0" lvl="0" indent="0" algn="ctr" rtl="0">
              <a:lnSpc>
                <a:spcPct val="100000"/>
              </a:lnSpc>
              <a:spcBef>
                <a:spcPts val="1600"/>
              </a:spcBef>
              <a:spcAft>
                <a:spcPts val="0"/>
              </a:spcAft>
              <a:buSzPts val="1200"/>
              <a:buNone/>
            </a:pPr>
            <a:r>
              <a:rPr lang="en" sz="1600" b="1" dirty="0">
                <a:solidFill>
                  <a:schemeClr val="dk1"/>
                </a:solidFill>
                <a:latin typeface="Times New Roman"/>
                <a:ea typeface="Times New Roman"/>
                <a:cs typeface="Times New Roman"/>
                <a:sym typeface="Times New Roman"/>
              </a:rPr>
              <a:t>Under the Guidance of</a:t>
            </a:r>
            <a:endParaRPr sz="1600" b="1" dirty="0">
              <a:solidFill>
                <a:schemeClr val="dk1"/>
              </a:solidFill>
              <a:latin typeface="Times New Roman"/>
              <a:ea typeface="Times New Roman"/>
              <a:cs typeface="Times New Roman"/>
              <a:sym typeface="Times New Roman"/>
            </a:endParaRPr>
          </a:p>
          <a:p>
            <a:pPr marL="0" lvl="0" indent="0" algn="ctr" rtl="0">
              <a:lnSpc>
                <a:spcPct val="100000"/>
              </a:lnSpc>
              <a:spcBef>
                <a:spcPts val="1600"/>
              </a:spcBef>
              <a:spcAft>
                <a:spcPts val="1600"/>
              </a:spcAft>
              <a:buSzPts val="1200"/>
              <a:buNone/>
            </a:pPr>
            <a:r>
              <a:rPr lang="en" sz="1600" b="1" dirty="0">
                <a:solidFill>
                  <a:schemeClr val="dk1"/>
                </a:solidFill>
                <a:latin typeface="Times New Roman"/>
                <a:ea typeface="Times New Roman"/>
                <a:cs typeface="Times New Roman"/>
                <a:sym typeface="Times New Roman"/>
              </a:rPr>
              <a:t>Prof. Vijaya Bharathi</a:t>
            </a:r>
            <a:endParaRPr sz="1600" b="1" dirty="0">
              <a:solidFill>
                <a:schemeClr val="dk1"/>
              </a:solidFill>
              <a:latin typeface="Times New Roman"/>
              <a:ea typeface="Times New Roman"/>
              <a:cs typeface="Times New Roman"/>
              <a:sym typeface="Times New Roman"/>
            </a:endParaRPr>
          </a:p>
        </p:txBody>
      </p:sp>
      <p:pic>
        <p:nvPicPr>
          <p:cNvPr id="203" name="Google Shape;203;p30"/>
          <p:cNvPicPr preferRelativeResize="0"/>
          <p:nvPr/>
        </p:nvPicPr>
        <p:blipFill rotWithShape="1">
          <a:blip r:embed="rId3">
            <a:alphaModFix/>
          </a:blip>
          <a:srcRect l="22947" t="17165" r="22953" b="17164"/>
          <a:stretch/>
        </p:blipFill>
        <p:spPr>
          <a:xfrm>
            <a:off x="5711825" y="343650"/>
            <a:ext cx="784250" cy="641675"/>
          </a:xfrm>
          <a:prstGeom prst="rect">
            <a:avLst/>
          </a:prstGeom>
          <a:noFill/>
          <a:ln>
            <a:noFill/>
          </a:ln>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anim calcmode="lin" valueType="num">
                                      <p:cBhvr>
                                        <p:cTn id="8" dur="1000" fill="hold"/>
                                        <p:tgtEl>
                                          <p:spTgt spid="201"/>
                                        </p:tgtEl>
                                        <p:attrNameLst>
                                          <p:attrName>ppt_x</p:attrName>
                                        </p:attrNameLst>
                                      </p:cBhvr>
                                      <p:tavLst>
                                        <p:tav tm="0">
                                          <p:val>
                                            <p:strVal val="#ppt_x"/>
                                          </p:val>
                                        </p:tav>
                                        <p:tav tm="100000">
                                          <p:val>
                                            <p:strVal val="#ppt_x"/>
                                          </p:val>
                                        </p:tav>
                                      </p:tavLst>
                                    </p:anim>
                                    <p:anim calcmode="lin" valueType="num">
                                      <p:cBhvr>
                                        <p:cTn id="9" dur="1000" fill="hold"/>
                                        <p:tgtEl>
                                          <p:spTgt spid="20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3"/>
                                        </p:tgtEl>
                                        <p:attrNameLst>
                                          <p:attrName>style.visibility</p:attrName>
                                        </p:attrNameLst>
                                      </p:cBhvr>
                                      <p:to>
                                        <p:strVal val="visible"/>
                                      </p:to>
                                    </p:set>
                                    <p:animEffect transition="in" filter="fade">
                                      <p:cBhvr>
                                        <p:cTn id="12" dur="1000"/>
                                        <p:tgtEl>
                                          <p:spTgt spid="203"/>
                                        </p:tgtEl>
                                      </p:cBhvr>
                                    </p:animEffect>
                                    <p:anim calcmode="lin" valueType="num">
                                      <p:cBhvr>
                                        <p:cTn id="13" dur="1000" fill="hold"/>
                                        <p:tgtEl>
                                          <p:spTgt spid="203"/>
                                        </p:tgtEl>
                                        <p:attrNameLst>
                                          <p:attrName>ppt_x</p:attrName>
                                        </p:attrNameLst>
                                      </p:cBhvr>
                                      <p:tavLst>
                                        <p:tav tm="0">
                                          <p:val>
                                            <p:strVal val="#ppt_x"/>
                                          </p:val>
                                        </p:tav>
                                        <p:tav tm="100000">
                                          <p:val>
                                            <p:strVal val="#ppt_x"/>
                                          </p:val>
                                        </p:tav>
                                      </p:tavLst>
                                    </p:anim>
                                    <p:anim calcmode="lin" valueType="num">
                                      <p:cBhvr>
                                        <p:cTn id="14" dur="1000" fill="hold"/>
                                        <p:tgtEl>
                                          <p:spTgt spid="20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2">
                                            <p:txEl>
                                              <p:pRg st="0" end="0"/>
                                            </p:txEl>
                                          </p:spTgt>
                                        </p:tgtEl>
                                        <p:attrNameLst>
                                          <p:attrName>style.visibility</p:attrName>
                                        </p:attrNameLst>
                                      </p:cBhvr>
                                      <p:to>
                                        <p:strVal val="visible"/>
                                      </p:to>
                                    </p:set>
                                    <p:animEffect transition="in" filter="fade">
                                      <p:cBhvr>
                                        <p:cTn id="19" dur="500"/>
                                        <p:tgtEl>
                                          <p:spTgt spid="20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2">
                                            <p:txEl>
                                              <p:pRg st="1" end="1"/>
                                            </p:txEl>
                                          </p:spTgt>
                                        </p:tgtEl>
                                        <p:attrNameLst>
                                          <p:attrName>style.visibility</p:attrName>
                                        </p:attrNameLst>
                                      </p:cBhvr>
                                      <p:to>
                                        <p:strVal val="visible"/>
                                      </p:to>
                                    </p:set>
                                    <p:animEffect transition="in" filter="fade">
                                      <p:cBhvr>
                                        <p:cTn id="24" dur="500"/>
                                        <p:tgtEl>
                                          <p:spTgt spid="202">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2">
                                            <p:txEl>
                                              <p:pRg st="2" end="2"/>
                                            </p:txEl>
                                          </p:spTgt>
                                        </p:tgtEl>
                                        <p:attrNameLst>
                                          <p:attrName>style.visibility</p:attrName>
                                        </p:attrNameLst>
                                      </p:cBhvr>
                                      <p:to>
                                        <p:strVal val="visible"/>
                                      </p:to>
                                    </p:set>
                                    <p:animEffect transition="in" filter="fade">
                                      <p:cBhvr>
                                        <p:cTn id="29" dur="500"/>
                                        <p:tgtEl>
                                          <p:spTgt spid="202">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02">
                                            <p:txEl>
                                              <p:pRg st="3" end="3"/>
                                            </p:txEl>
                                          </p:spTgt>
                                        </p:tgtEl>
                                        <p:attrNameLst>
                                          <p:attrName>style.visibility</p:attrName>
                                        </p:attrNameLst>
                                      </p:cBhvr>
                                      <p:to>
                                        <p:strVal val="visible"/>
                                      </p:to>
                                    </p:set>
                                    <p:animEffect transition="in" filter="fade">
                                      <p:cBhvr>
                                        <p:cTn id="34" dur="500"/>
                                        <p:tgtEl>
                                          <p:spTgt spid="202">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02">
                                            <p:txEl>
                                              <p:pRg st="4" end="4"/>
                                            </p:txEl>
                                          </p:spTgt>
                                        </p:tgtEl>
                                        <p:attrNameLst>
                                          <p:attrName>style.visibility</p:attrName>
                                        </p:attrNameLst>
                                      </p:cBhvr>
                                      <p:to>
                                        <p:strVal val="visible"/>
                                      </p:to>
                                    </p:set>
                                    <p:animEffect transition="in" filter="fade">
                                      <p:cBhvr>
                                        <p:cTn id="39" dur="500"/>
                                        <p:tgtEl>
                                          <p:spTgt spid="202">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2">
                                            <p:txEl>
                                              <p:pRg st="5" end="5"/>
                                            </p:txEl>
                                          </p:spTgt>
                                        </p:tgtEl>
                                        <p:attrNameLst>
                                          <p:attrName>style.visibility</p:attrName>
                                        </p:attrNameLst>
                                      </p:cBhvr>
                                      <p:to>
                                        <p:strVal val="visible"/>
                                      </p:to>
                                    </p:set>
                                    <p:animEffect transition="in" filter="fade">
                                      <p:cBhvr>
                                        <p:cTn id="44" dur="500"/>
                                        <p:tgtEl>
                                          <p:spTgt spid="202">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02">
                                            <p:txEl>
                                              <p:pRg st="6" end="6"/>
                                            </p:txEl>
                                          </p:spTgt>
                                        </p:tgtEl>
                                        <p:attrNameLst>
                                          <p:attrName>style.visibility</p:attrName>
                                        </p:attrNameLst>
                                      </p:cBhvr>
                                      <p:to>
                                        <p:strVal val="visible"/>
                                      </p:to>
                                    </p:set>
                                    <p:animEffect transition="in" filter="fade">
                                      <p:cBhvr>
                                        <p:cTn id="49" dur="500"/>
                                        <p:tgtEl>
                                          <p:spTgt spid="202">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2">
                                            <p:txEl>
                                              <p:pRg st="7" end="7"/>
                                            </p:txEl>
                                          </p:spTgt>
                                        </p:tgtEl>
                                        <p:attrNameLst>
                                          <p:attrName>style.visibility</p:attrName>
                                        </p:attrNameLst>
                                      </p:cBhvr>
                                      <p:to>
                                        <p:strVal val="visible"/>
                                      </p:to>
                                    </p:set>
                                    <p:animEffect transition="in" filter="fade">
                                      <p:cBhvr>
                                        <p:cTn id="54" dur="500"/>
                                        <p:tgtEl>
                                          <p:spTgt spid="20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p:bldP spid="20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2000" dirty="0">
                <a:solidFill>
                  <a:srgbClr val="FFFFFF"/>
                </a:solidFill>
              </a:rPr>
              <a:t>INDEX</a:t>
            </a:r>
            <a:endParaRPr dirty="0"/>
          </a:p>
        </p:txBody>
      </p:sp>
      <p:sp>
        <p:nvSpPr>
          <p:cNvPr id="209" name="Google Shape;209;p31"/>
          <p:cNvSpPr txBox="1">
            <a:spLocks noGrp="1"/>
          </p:cNvSpPr>
          <p:nvPr>
            <p:ph type="body" idx="1"/>
          </p:nvPr>
        </p:nvSpPr>
        <p:spPr>
          <a:xfrm>
            <a:off x="720000" y="1215752"/>
            <a:ext cx="7704000" cy="34164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Font typeface="Times New Roman"/>
              <a:buChar char="●"/>
            </a:pPr>
            <a:r>
              <a:rPr lang="en" sz="1600" dirty="0">
                <a:solidFill>
                  <a:srgbClr val="FFFFFF"/>
                </a:solidFill>
                <a:latin typeface="Times New Roman"/>
                <a:ea typeface="Times New Roman"/>
                <a:cs typeface="Times New Roman"/>
                <a:sym typeface="Times New Roman"/>
              </a:rPr>
              <a:t>Introduction</a:t>
            </a:r>
            <a:endParaRPr sz="1600" dirty="0">
              <a:solidFill>
                <a:srgbClr val="FFFFFF"/>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SzPts val="1600"/>
              <a:buFont typeface="Times New Roman"/>
              <a:buChar char="●"/>
            </a:pPr>
            <a:r>
              <a:rPr lang="en" sz="1600" dirty="0">
                <a:solidFill>
                  <a:srgbClr val="FFFFFF"/>
                </a:solidFill>
                <a:latin typeface="Times New Roman"/>
                <a:ea typeface="Times New Roman"/>
                <a:cs typeface="Times New Roman"/>
                <a:sym typeface="Times New Roman"/>
              </a:rPr>
              <a:t>Objectives</a:t>
            </a:r>
            <a:endParaRPr sz="1600" dirty="0">
              <a:solidFill>
                <a:srgbClr val="FFFFFF"/>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SzPts val="1600"/>
              <a:buFont typeface="Times New Roman"/>
              <a:buChar char="●"/>
            </a:pPr>
            <a:r>
              <a:rPr lang="en" sz="1600" dirty="0">
                <a:solidFill>
                  <a:srgbClr val="FFFFFF"/>
                </a:solidFill>
                <a:latin typeface="Times New Roman"/>
                <a:ea typeface="Times New Roman"/>
                <a:cs typeface="Times New Roman"/>
                <a:sym typeface="Times New Roman"/>
              </a:rPr>
              <a:t>Features</a:t>
            </a:r>
            <a:endParaRPr sz="1600" dirty="0">
              <a:solidFill>
                <a:srgbClr val="FFFFFF"/>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SzPts val="1600"/>
              <a:buFont typeface="Times New Roman"/>
              <a:buChar char="●"/>
            </a:pPr>
            <a:r>
              <a:rPr lang="en" sz="1600" dirty="0">
                <a:solidFill>
                  <a:srgbClr val="FFFFFF"/>
                </a:solidFill>
                <a:latin typeface="Times New Roman"/>
                <a:ea typeface="Times New Roman"/>
                <a:cs typeface="Times New Roman"/>
                <a:sym typeface="Times New Roman"/>
              </a:rPr>
              <a:t>Literature Survey</a:t>
            </a:r>
            <a:endParaRPr sz="1600" dirty="0">
              <a:solidFill>
                <a:srgbClr val="FFFFFF"/>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SzPts val="1600"/>
              <a:buFont typeface="Times New Roman"/>
              <a:buChar char="●"/>
            </a:pPr>
            <a:r>
              <a:rPr lang="en" sz="1600" dirty="0">
                <a:solidFill>
                  <a:srgbClr val="FFFFFF"/>
                </a:solidFill>
                <a:latin typeface="Times New Roman"/>
                <a:ea typeface="Times New Roman"/>
                <a:cs typeface="Times New Roman"/>
                <a:sym typeface="Times New Roman"/>
              </a:rPr>
              <a:t>Tools/Softwares, Languages Used</a:t>
            </a:r>
            <a:endParaRPr sz="1600" dirty="0">
              <a:solidFill>
                <a:srgbClr val="FFFFFF"/>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SzPts val="1600"/>
              <a:buFont typeface="Times New Roman"/>
              <a:buChar char="●"/>
            </a:pPr>
            <a:r>
              <a:rPr lang="en" sz="1600" dirty="0">
                <a:solidFill>
                  <a:srgbClr val="FFFFFF"/>
                </a:solidFill>
                <a:latin typeface="Times New Roman"/>
                <a:ea typeface="Times New Roman"/>
                <a:cs typeface="Times New Roman"/>
                <a:sym typeface="Times New Roman"/>
              </a:rPr>
              <a:t>Implementation</a:t>
            </a:r>
            <a:endParaRPr sz="1600" dirty="0">
              <a:solidFill>
                <a:srgbClr val="FFFFFF"/>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SzPts val="1600"/>
              <a:buFont typeface="Times New Roman"/>
              <a:buChar char="●"/>
            </a:pPr>
            <a:r>
              <a:rPr lang="en" sz="1600" dirty="0">
                <a:solidFill>
                  <a:srgbClr val="FFFFFF"/>
                </a:solidFill>
                <a:latin typeface="Times New Roman"/>
                <a:ea typeface="Times New Roman"/>
                <a:cs typeface="Times New Roman"/>
                <a:sym typeface="Times New Roman"/>
              </a:rPr>
              <a:t>Conclusion</a:t>
            </a:r>
            <a:endParaRPr sz="1600" dirty="0">
              <a:solidFill>
                <a:srgbClr val="FFFFFF"/>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SzPts val="1600"/>
              <a:buFont typeface="Times New Roman"/>
              <a:buChar char="●"/>
            </a:pPr>
            <a:r>
              <a:rPr lang="en" sz="1600" dirty="0">
                <a:solidFill>
                  <a:srgbClr val="FFFFFF"/>
                </a:solidFill>
                <a:latin typeface="Times New Roman"/>
                <a:ea typeface="Times New Roman"/>
                <a:cs typeface="Times New Roman"/>
                <a:sym typeface="Times New Roman"/>
              </a:rPr>
              <a:t>Reference</a:t>
            </a:r>
            <a:endParaRPr sz="1600" dirty="0">
              <a:latin typeface="Times New Roman"/>
              <a:ea typeface="Times New Roman"/>
              <a:cs typeface="Times New Roman"/>
              <a:sym typeface="Times New Roman"/>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barn(outVertical)">
                                      <p:cBhvr>
                                        <p:cTn id="7" dur="5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9">
                                            <p:txEl>
                                              <p:pRg st="0" end="0"/>
                                            </p:txEl>
                                          </p:spTgt>
                                        </p:tgtEl>
                                        <p:attrNameLst>
                                          <p:attrName>style.visibility</p:attrName>
                                        </p:attrNameLst>
                                      </p:cBhvr>
                                      <p:to>
                                        <p:strVal val="visible"/>
                                      </p:to>
                                    </p:set>
                                    <p:animEffect transition="in" filter="fade">
                                      <p:cBhvr>
                                        <p:cTn id="12" dur="500"/>
                                        <p:tgtEl>
                                          <p:spTgt spid="20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9">
                                            <p:txEl>
                                              <p:pRg st="1" end="1"/>
                                            </p:txEl>
                                          </p:spTgt>
                                        </p:tgtEl>
                                        <p:attrNameLst>
                                          <p:attrName>style.visibility</p:attrName>
                                        </p:attrNameLst>
                                      </p:cBhvr>
                                      <p:to>
                                        <p:strVal val="visible"/>
                                      </p:to>
                                    </p:set>
                                    <p:animEffect transition="in" filter="fade">
                                      <p:cBhvr>
                                        <p:cTn id="17" dur="500"/>
                                        <p:tgtEl>
                                          <p:spTgt spid="20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9">
                                            <p:txEl>
                                              <p:pRg st="2" end="2"/>
                                            </p:txEl>
                                          </p:spTgt>
                                        </p:tgtEl>
                                        <p:attrNameLst>
                                          <p:attrName>style.visibility</p:attrName>
                                        </p:attrNameLst>
                                      </p:cBhvr>
                                      <p:to>
                                        <p:strVal val="visible"/>
                                      </p:to>
                                    </p:set>
                                    <p:animEffect transition="in" filter="fade">
                                      <p:cBhvr>
                                        <p:cTn id="22" dur="500"/>
                                        <p:tgtEl>
                                          <p:spTgt spid="20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9">
                                            <p:txEl>
                                              <p:pRg st="3" end="3"/>
                                            </p:txEl>
                                          </p:spTgt>
                                        </p:tgtEl>
                                        <p:attrNameLst>
                                          <p:attrName>style.visibility</p:attrName>
                                        </p:attrNameLst>
                                      </p:cBhvr>
                                      <p:to>
                                        <p:strVal val="visible"/>
                                      </p:to>
                                    </p:set>
                                    <p:animEffect transition="in" filter="fade">
                                      <p:cBhvr>
                                        <p:cTn id="27" dur="500"/>
                                        <p:tgtEl>
                                          <p:spTgt spid="20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9">
                                            <p:txEl>
                                              <p:pRg st="4" end="4"/>
                                            </p:txEl>
                                          </p:spTgt>
                                        </p:tgtEl>
                                        <p:attrNameLst>
                                          <p:attrName>style.visibility</p:attrName>
                                        </p:attrNameLst>
                                      </p:cBhvr>
                                      <p:to>
                                        <p:strVal val="visible"/>
                                      </p:to>
                                    </p:set>
                                    <p:animEffect transition="in" filter="fade">
                                      <p:cBhvr>
                                        <p:cTn id="32" dur="500"/>
                                        <p:tgtEl>
                                          <p:spTgt spid="20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9">
                                            <p:txEl>
                                              <p:pRg st="5" end="5"/>
                                            </p:txEl>
                                          </p:spTgt>
                                        </p:tgtEl>
                                        <p:attrNameLst>
                                          <p:attrName>style.visibility</p:attrName>
                                        </p:attrNameLst>
                                      </p:cBhvr>
                                      <p:to>
                                        <p:strVal val="visible"/>
                                      </p:to>
                                    </p:set>
                                    <p:animEffect transition="in" filter="fade">
                                      <p:cBhvr>
                                        <p:cTn id="37" dur="500"/>
                                        <p:tgtEl>
                                          <p:spTgt spid="20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9">
                                            <p:txEl>
                                              <p:pRg st="6" end="6"/>
                                            </p:txEl>
                                          </p:spTgt>
                                        </p:tgtEl>
                                        <p:attrNameLst>
                                          <p:attrName>style.visibility</p:attrName>
                                        </p:attrNameLst>
                                      </p:cBhvr>
                                      <p:to>
                                        <p:strVal val="visible"/>
                                      </p:to>
                                    </p:set>
                                    <p:animEffect transition="in" filter="fade">
                                      <p:cBhvr>
                                        <p:cTn id="42" dur="500"/>
                                        <p:tgtEl>
                                          <p:spTgt spid="209">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9">
                                            <p:txEl>
                                              <p:pRg st="7" end="7"/>
                                            </p:txEl>
                                          </p:spTgt>
                                        </p:tgtEl>
                                        <p:attrNameLst>
                                          <p:attrName>style.visibility</p:attrName>
                                        </p:attrNameLst>
                                      </p:cBhvr>
                                      <p:to>
                                        <p:strVal val="visible"/>
                                      </p:to>
                                    </p:set>
                                    <p:animEffect transition="in" filter="fade">
                                      <p:cBhvr>
                                        <p:cTn id="47" dur="500"/>
                                        <p:tgtEl>
                                          <p:spTgt spid="20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20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457200" lvl="0" indent="-393700" algn="l" rtl="0">
              <a:lnSpc>
                <a:spcPct val="100000"/>
              </a:lnSpc>
              <a:spcBef>
                <a:spcPts val="0"/>
              </a:spcBef>
              <a:spcAft>
                <a:spcPts val="0"/>
              </a:spcAft>
              <a:buSzPts val="2600"/>
              <a:buChar char="●"/>
            </a:pPr>
            <a:r>
              <a:rPr lang="en" sz="2600" dirty="0"/>
              <a:t> INTRODUCTION</a:t>
            </a:r>
            <a:endParaRPr sz="2600" dirty="0"/>
          </a:p>
        </p:txBody>
      </p:sp>
      <p:sp>
        <p:nvSpPr>
          <p:cNvPr id="215" name="Google Shape;215;p32"/>
          <p:cNvSpPr txBox="1">
            <a:spLocks noGrp="1"/>
          </p:cNvSpPr>
          <p:nvPr>
            <p:ph type="body" idx="1"/>
          </p:nvPr>
        </p:nvSpPr>
        <p:spPr>
          <a:xfrm>
            <a:off x="720000" y="1215751"/>
            <a:ext cx="7704000" cy="3415721"/>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Font typeface="Times New Roman"/>
              <a:buChar char="●"/>
            </a:pPr>
            <a:r>
              <a:rPr lang="en-IN" sz="1600" dirty="0">
                <a:solidFill>
                  <a:schemeClr val="dk1"/>
                </a:solidFill>
                <a:latin typeface="Times New Roman"/>
                <a:ea typeface="Times New Roman"/>
                <a:cs typeface="Times New Roman"/>
                <a:sym typeface="Times New Roman"/>
              </a:rPr>
              <a:t>This weather web application</a:t>
            </a:r>
            <a:r>
              <a:rPr lang="en" sz="1600" dirty="0">
                <a:solidFill>
                  <a:schemeClr val="dk1"/>
                </a:solidFill>
                <a:latin typeface="Times New Roman"/>
                <a:ea typeface="Times New Roman"/>
                <a:cs typeface="Times New Roman"/>
                <a:sym typeface="Times New Roman"/>
              </a:rPr>
              <a:t> gives real-time data on various weather parameters such as temperature, humidity, wind speed and accurate weather forecast prediction</a:t>
            </a:r>
          </a:p>
          <a:p>
            <a:pPr lvl="0" indent="-330200">
              <a:lnSpc>
                <a:spcPct val="150000"/>
              </a:lnSpc>
              <a:buClr>
                <a:schemeClr val="dk1"/>
              </a:buClr>
              <a:buSzPts val="1600"/>
              <a:buFont typeface="Times New Roman"/>
              <a:buChar char="●"/>
            </a:pPr>
            <a:r>
              <a:rPr lang="en" sz="1600" dirty="0">
                <a:solidFill>
                  <a:schemeClr val="dk1"/>
                </a:solidFill>
                <a:latin typeface="Times New Roman"/>
                <a:ea typeface="Times New Roman"/>
                <a:cs typeface="Times New Roman"/>
                <a:sym typeface="Times New Roman"/>
              </a:rPr>
              <a:t>Weather web </a:t>
            </a:r>
            <a:r>
              <a:rPr lang="en-IN" sz="1600" dirty="0">
                <a:solidFill>
                  <a:schemeClr val="dk1"/>
                </a:solidFill>
                <a:latin typeface="Times New Roman"/>
                <a:ea typeface="Times New Roman"/>
                <a:cs typeface="Times New Roman"/>
                <a:sym typeface="Times New Roman"/>
              </a:rPr>
              <a:t>application </a:t>
            </a:r>
            <a:r>
              <a:rPr lang="en" sz="1600" dirty="0">
                <a:solidFill>
                  <a:schemeClr val="dk1"/>
                </a:solidFill>
                <a:latin typeface="Times New Roman"/>
                <a:ea typeface="Times New Roman"/>
                <a:cs typeface="Times New Roman"/>
                <a:sym typeface="Times New Roman"/>
              </a:rPr>
              <a:t>offers personalized experiences by allowing users to set their locations and preferences.</a:t>
            </a:r>
            <a:endParaRPr sz="1600" dirty="0">
              <a:solidFill>
                <a:schemeClr val="dk1"/>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Clr>
                <a:schemeClr val="dk1"/>
              </a:buClr>
              <a:buSzPts val="1600"/>
              <a:buFont typeface="Times New Roman"/>
              <a:buChar char="●"/>
            </a:pPr>
            <a:r>
              <a:rPr lang="en" sz="1600" dirty="0">
                <a:solidFill>
                  <a:schemeClr val="dk1"/>
                </a:solidFill>
                <a:latin typeface="Times New Roman"/>
                <a:ea typeface="Times New Roman"/>
                <a:cs typeface="Times New Roman"/>
                <a:sym typeface="Times New Roman"/>
              </a:rPr>
              <a:t>In some or other way our daily lives are dependant on the weather conditions. It has been always essential to know the regular updates of weather, as it continuously varies with every passing day.</a:t>
            </a:r>
            <a:endParaRPr sz="1600" dirty="0">
              <a:solidFill>
                <a:schemeClr val="dk1"/>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Clr>
                <a:schemeClr val="dk1"/>
              </a:buClr>
              <a:buSzPts val="1600"/>
              <a:buFont typeface="Times New Roman"/>
              <a:buChar char="●"/>
            </a:pPr>
            <a:r>
              <a:rPr lang="en" sz="1600" dirty="0">
                <a:solidFill>
                  <a:schemeClr val="dk1"/>
                </a:solidFill>
                <a:latin typeface="Times New Roman"/>
                <a:ea typeface="Times New Roman"/>
                <a:cs typeface="Times New Roman"/>
                <a:sym typeface="Times New Roman"/>
              </a:rPr>
              <a:t>The Weather forecast is a big thing that enabled many of us to stay notified about the changes in climatic conditions beforehand.</a:t>
            </a:r>
            <a:endParaRPr sz="1600" dirty="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wipe(left)">
                                      <p:cBhvr>
                                        <p:cTn id="7" dur="5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15">
                                            <p:txEl>
                                              <p:pRg st="0" end="0"/>
                                            </p:txEl>
                                          </p:spTgt>
                                        </p:tgtEl>
                                        <p:attrNameLst>
                                          <p:attrName>style.visibility</p:attrName>
                                        </p:attrNameLst>
                                      </p:cBhvr>
                                      <p:to>
                                        <p:strVal val="visible"/>
                                      </p:to>
                                    </p:set>
                                    <p:animEffect transition="in" filter="fade">
                                      <p:cBhvr>
                                        <p:cTn id="12" dur="1000"/>
                                        <p:tgtEl>
                                          <p:spTgt spid="215">
                                            <p:txEl>
                                              <p:pRg st="0" end="0"/>
                                            </p:txEl>
                                          </p:spTgt>
                                        </p:tgtEl>
                                      </p:cBhvr>
                                    </p:animEffect>
                                    <p:anim calcmode="lin" valueType="num">
                                      <p:cBhvr>
                                        <p:cTn id="13" dur="1000" fill="hold"/>
                                        <p:tgtEl>
                                          <p:spTgt spid="21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15">
                                            <p:txEl>
                                              <p:pRg st="1" end="1"/>
                                            </p:txEl>
                                          </p:spTgt>
                                        </p:tgtEl>
                                        <p:attrNameLst>
                                          <p:attrName>style.visibility</p:attrName>
                                        </p:attrNameLst>
                                      </p:cBhvr>
                                      <p:to>
                                        <p:strVal val="visible"/>
                                      </p:to>
                                    </p:set>
                                    <p:animEffect transition="in" filter="fade">
                                      <p:cBhvr>
                                        <p:cTn id="19" dur="1000"/>
                                        <p:tgtEl>
                                          <p:spTgt spid="215">
                                            <p:txEl>
                                              <p:pRg st="1" end="1"/>
                                            </p:txEl>
                                          </p:spTgt>
                                        </p:tgtEl>
                                      </p:cBhvr>
                                    </p:animEffect>
                                    <p:anim calcmode="lin" valueType="num">
                                      <p:cBhvr>
                                        <p:cTn id="20" dur="1000" fill="hold"/>
                                        <p:tgtEl>
                                          <p:spTgt spid="21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2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15">
                                            <p:txEl>
                                              <p:pRg st="2" end="2"/>
                                            </p:txEl>
                                          </p:spTgt>
                                        </p:tgtEl>
                                        <p:attrNameLst>
                                          <p:attrName>style.visibility</p:attrName>
                                        </p:attrNameLst>
                                      </p:cBhvr>
                                      <p:to>
                                        <p:strVal val="visible"/>
                                      </p:to>
                                    </p:set>
                                    <p:animEffect transition="in" filter="fade">
                                      <p:cBhvr>
                                        <p:cTn id="26" dur="1000"/>
                                        <p:tgtEl>
                                          <p:spTgt spid="215">
                                            <p:txEl>
                                              <p:pRg st="2" end="2"/>
                                            </p:txEl>
                                          </p:spTgt>
                                        </p:tgtEl>
                                      </p:cBhvr>
                                    </p:animEffect>
                                    <p:anim calcmode="lin" valueType="num">
                                      <p:cBhvr>
                                        <p:cTn id="27" dur="1000" fill="hold"/>
                                        <p:tgtEl>
                                          <p:spTgt spid="215">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2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15">
                                            <p:txEl>
                                              <p:pRg st="3" end="3"/>
                                            </p:txEl>
                                          </p:spTgt>
                                        </p:tgtEl>
                                        <p:attrNameLst>
                                          <p:attrName>style.visibility</p:attrName>
                                        </p:attrNameLst>
                                      </p:cBhvr>
                                      <p:to>
                                        <p:strVal val="visible"/>
                                      </p:to>
                                    </p:set>
                                    <p:animEffect transition="in" filter="fade">
                                      <p:cBhvr>
                                        <p:cTn id="33" dur="1000"/>
                                        <p:tgtEl>
                                          <p:spTgt spid="215">
                                            <p:txEl>
                                              <p:pRg st="3" end="3"/>
                                            </p:txEl>
                                          </p:spTgt>
                                        </p:tgtEl>
                                      </p:cBhvr>
                                    </p:animEffect>
                                    <p:anim calcmode="lin" valueType="num">
                                      <p:cBhvr>
                                        <p:cTn id="34" dur="1000" fill="hold"/>
                                        <p:tgtEl>
                                          <p:spTgt spid="215">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21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457200" lvl="0" indent="-393700" algn="l" rtl="0">
              <a:lnSpc>
                <a:spcPct val="100000"/>
              </a:lnSpc>
              <a:spcBef>
                <a:spcPts val="0"/>
              </a:spcBef>
              <a:spcAft>
                <a:spcPts val="0"/>
              </a:spcAft>
              <a:buSzPts val="2600"/>
              <a:buChar char="●"/>
            </a:pPr>
            <a:r>
              <a:rPr lang="en" sz="2600" dirty="0"/>
              <a:t>OBJECTIVE</a:t>
            </a:r>
            <a:endParaRPr sz="2600" dirty="0"/>
          </a:p>
        </p:txBody>
      </p:sp>
      <p:sp>
        <p:nvSpPr>
          <p:cNvPr id="221" name="Google Shape;221;p33"/>
          <p:cNvSpPr txBox="1">
            <a:spLocks noGrp="1"/>
          </p:cNvSpPr>
          <p:nvPr>
            <p:ph type="body" idx="1"/>
          </p:nvPr>
        </p:nvSpPr>
        <p:spPr>
          <a:xfrm>
            <a:off x="720000" y="1215752"/>
            <a:ext cx="77040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sz="1600" dirty="0">
                <a:solidFill>
                  <a:schemeClr val="dk1"/>
                </a:solidFill>
                <a:highlight>
                  <a:schemeClr val="lt1"/>
                </a:highlight>
                <a:latin typeface="Times New Roman"/>
                <a:ea typeface="Times New Roman"/>
                <a:cs typeface="Times New Roman"/>
                <a:sym typeface="Times New Roman"/>
              </a:rPr>
              <a:t>This project aims to address the following key objective</a:t>
            </a:r>
            <a:r>
              <a:rPr lang="en" sz="1600" b="1" dirty="0">
                <a:solidFill>
                  <a:schemeClr val="dk1"/>
                </a:solidFill>
                <a:highlight>
                  <a:schemeClr val="lt1"/>
                </a:highlight>
                <a:latin typeface="Times New Roman"/>
                <a:ea typeface="Times New Roman"/>
                <a:cs typeface="Times New Roman"/>
                <a:sym typeface="Times New Roman"/>
              </a:rPr>
              <a:t>s:</a:t>
            </a:r>
            <a:endParaRPr sz="1600" b="1" dirty="0">
              <a:solidFill>
                <a:schemeClr val="dk1"/>
              </a:solidFill>
              <a:highlight>
                <a:schemeClr val="lt1"/>
              </a:highlight>
              <a:latin typeface="Times New Roman"/>
              <a:ea typeface="Times New Roman"/>
              <a:cs typeface="Times New Roman"/>
              <a:sym typeface="Times New Roman"/>
            </a:endParaRPr>
          </a:p>
          <a:p>
            <a:pPr lvl="0" indent="-330200">
              <a:lnSpc>
                <a:spcPct val="200000"/>
              </a:lnSpc>
              <a:spcBef>
                <a:spcPts val="1600"/>
              </a:spcBef>
              <a:buClr>
                <a:schemeClr val="dk1"/>
              </a:buClr>
              <a:buSzPts val="1600"/>
              <a:buFont typeface="Times New Roman"/>
              <a:buChar char="●"/>
            </a:pPr>
            <a:r>
              <a:rPr lang="en" sz="1600" b="1" dirty="0">
                <a:solidFill>
                  <a:schemeClr val="dk1"/>
                </a:solidFill>
                <a:highlight>
                  <a:schemeClr val="lt1"/>
                </a:highlight>
                <a:latin typeface="Times New Roman"/>
                <a:ea typeface="Times New Roman"/>
                <a:cs typeface="Times New Roman"/>
                <a:sym typeface="Times New Roman"/>
              </a:rPr>
              <a:t>Accurate Weather Data :</a:t>
            </a:r>
            <a:r>
              <a:rPr lang="en" sz="1400" dirty="0">
                <a:solidFill>
                  <a:schemeClr val="dk1"/>
                </a:solidFill>
                <a:highlight>
                  <a:schemeClr val="lt1"/>
                </a:highlight>
                <a:latin typeface="Times New Roman"/>
                <a:ea typeface="Times New Roman"/>
                <a:cs typeface="Times New Roman"/>
                <a:sym typeface="Times New Roman"/>
              </a:rPr>
              <a:t>To provide users with reliable and precise weather data sourced from reputable meterological organistions and data providers.</a:t>
            </a:r>
          </a:p>
          <a:p>
            <a:pPr marL="127000" lvl="0" indent="0">
              <a:lnSpc>
                <a:spcPct val="200000"/>
              </a:lnSpc>
              <a:spcBef>
                <a:spcPts val="1600"/>
              </a:spcBef>
              <a:buClr>
                <a:schemeClr val="dk1"/>
              </a:buClr>
              <a:buSzPts val="1600"/>
              <a:buNone/>
            </a:pPr>
            <a:endParaRPr sz="1400" dirty="0">
              <a:solidFill>
                <a:schemeClr val="dk1"/>
              </a:solidFill>
              <a:highlight>
                <a:schemeClr val="lt1"/>
              </a:highlight>
              <a:latin typeface="Times New Roman"/>
              <a:ea typeface="Times New Roman"/>
              <a:cs typeface="Times New Roman"/>
              <a:sym typeface="Times New Roman"/>
            </a:endParaRPr>
          </a:p>
          <a:p>
            <a:pPr lvl="0" indent="-330200">
              <a:lnSpc>
                <a:spcPct val="200000"/>
              </a:lnSpc>
              <a:buClr>
                <a:schemeClr val="dk1"/>
              </a:buClr>
              <a:buSzPts val="1600"/>
              <a:buFont typeface="Times New Roman"/>
              <a:buChar char="●"/>
            </a:pPr>
            <a:r>
              <a:rPr lang="en" sz="1600" b="1" dirty="0">
                <a:solidFill>
                  <a:schemeClr val="dk1"/>
                </a:solidFill>
                <a:highlight>
                  <a:schemeClr val="lt1"/>
                </a:highlight>
                <a:latin typeface="Times New Roman"/>
                <a:ea typeface="Times New Roman"/>
                <a:cs typeface="Times New Roman"/>
                <a:sym typeface="Times New Roman"/>
              </a:rPr>
              <a:t>User-Friendly Interface </a:t>
            </a:r>
            <a:r>
              <a:rPr lang="en" sz="1400" dirty="0">
                <a:solidFill>
                  <a:schemeClr val="dk1"/>
                </a:solidFill>
                <a:highlight>
                  <a:schemeClr val="lt1"/>
                </a:highlight>
                <a:latin typeface="Times New Roman"/>
                <a:ea typeface="Times New Roman"/>
                <a:cs typeface="Times New Roman"/>
                <a:sym typeface="Times New Roman"/>
              </a:rPr>
              <a:t>: </a:t>
            </a:r>
            <a:r>
              <a:rPr lang="en-US" sz="1400" dirty="0">
                <a:solidFill>
                  <a:schemeClr val="dk1"/>
                </a:solidFill>
                <a:latin typeface="Times New Roman"/>
                <a:ea typeface="Times New Roman"/>
                <a:cs typeface="Times New Roman"/>
                <a:sym typeface="Times New Roman"/>
              </a:rPr>
              <a:t>To create an intuitive and visually appealing user interface that allows users to easily access and interpret weather information. </a:t>
            </a:r>
            <a:endParaRPr sz="1400" dirty="0">
              <a:solidFill>
                <a:schemeClr val="dk1"/>
              </a:solidFill>
              <a:highlight>
                <a:schemeClr val="lt1"/>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146991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wipe(left)">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21">
                                            <p:txEl>
                                              <p:pRg st="0" end="0"/>
                                            </p:txEl>
                                          </p:spTgt>
                                        </p:tgtEl>
                                        <p:attrNameLst>
                                          <p:attrName>style.visibility</p:attrName>
                                        </p:attrNameLst>
                                      </p:cBhvr>
                                      <p:to>
                                        <p:strVal val="visible"/>
                                      </p:to>
                                    </p:set>
                                    <p:anim calcmode="lin" valueType="num">
                                      <p:cBhvr additive="base">
                                        <p:cTn id="12" dur="500" fill="hold"/>
                                        <p:tgtEl>
                                          <p:spTgt spid="221">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21">
                                            <p:txEl>
                                              <p:pRg st="1" end="1"/>
                                            </p:txEl>
                                          </p:spTgt>
                                        </p:tgtEl>
                                        <p:attrNameLst>
                                          <p:attrName>style.visibility</p:attrName>
                                        </p:attrNameLst>
                                      </p:cBhvr>
                                      <p:to>
                                        <p:strVal val="visible"/>
                                      </p:to>
                                    </p:set>
                                    <p:anim calcmode="lin" valueType="num">
                                      <p:cBhvr additive="base">
                                        <p:cTn id="18" dur="500" fill="hold"/>
                                        <p:tgtEl>
                                          <p:spTgt spid="221">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21">
                                            <p:txEl>
                                              <p:pRg st="3" end="3"/>
                                            </p:txEl>
                                          </p:spTgt>
                                        </p:tgtEl>
                                        <p:attrNameLst>
                                          <p:attrName>style.visibility</p:attrName>
                                        </p:attrNameLst>
                                      </p:cBhvr>
                                      <p:to>
                                        <p:strVal val="visible"/>
                                      </p:to>
                                    </p:set>
                                    <p:anim calcmode="lin" valueType="num">
                                      <p:cBhvr additive="base">
                                        <p:cTn id="24" dur="500" fill="hold"/>
                                        <p:tgtEl>
                                          <p:spTgt spid="221">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2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2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457200" lvl="0" indent="-393700" algn="l" rtl="0">
              <a:lnSpc>
                <a:spcPct val="100000"/>
              </a:lnSpc>
              <a:spcBef>
                <a:spcPts val="0"/>
              </a:spcBef>
              <a:spcAft>
                <a:spcPts val="0"/>
              </a:spcAft>
              <a:buSzPts val="2600"/>
              <a:buChar char="●"/>
            </a:pPr>
            <a:r>
              <a:rPr lang="en" sz="2600" dirty="0"/>
              <a:t>OBJECTIVE</a:t>
            </a:r>
            <a:endParaRPr sz="2600" dirty="0"/>
          </a:p>
        </p:txBody>
      </p:sp>
      <p:sp>
        <p:nvSpPr>
          <p:cNvPr id="221" name="Google Shape;221;p33"/>
          <p:cNvSpPr txBox="1">
            <a:spLocks noGrp="1"/>
          </p:cNvSpPr>
          <p:nvPr>
            <p:ph type="body" idx="1"/>
          </p:nvPr>
        </p:nvSpPr>
        <p:spPr>
          <a:xfrm>
            <a:off x="720000" y="1215752"/>
            <a:ext cx="7704000" cy="3416400"/>
          </a:xfrm>
          <a:prstGeom prst="rect">
            <a:avLst/>
          </a:prstGeom>
          <a:noFill/>
          <a:ln>
            <a:noFill/>
          </a:ln>
        </p:spPr>
        <p:txBody>
          <a:bodyPr spcFirstLastPara="1" wrap="square" lIns="91425" tIns="91425" rIns="91425" bIns="91425" anchor="t" anchorCtr="0">
            <a:noAutofit/>
          </a:bodyPr>
          <a:lstStyle/>
          <a:p>
            <a:pPr lvl="0" indent="-330200">
              <a:lnSpc>
                <a:spcPct val="200000"/>
              </a:lnSpc>
              <a:buClr>
                <a:schemeClr val="dk1"/>
              </a:buClr>
              <a:buSzPts val="1600"/>
              <a:buFont typeface="Times New Roman"/>
              <a:buChar char="●"/>
            </a:pPr>
            <a:r>
              <a:rPr lang="en-US" sz="1600" b="1" dirty="0">
                <a:solidFill>
                  <a:schemeClr val="dk1"/>
                </a:solidFill>
                <a:highlight>
                  <a:schemeClr val="lt1"/>
                </a:highlight>
                <a:latin typeface="Times New Roman"/>
                <a:ea typeface="Times New Roman"/>
                <a:cs typeface="Times New Roman"/>
                <a:sym typeface="Times New Roman"/>
              </a:rPr>
              <a:t>Comprehensive Weather Details</a:t>
            </a:r>
            <a:r>
              <a:rPr lang="en-US" sz="2000" b="1" dirty="0">
                <a:solidFill>
                  <a:schemeClr val="dk1"/>
                </a:solidFill>
                <a:highlight>
                  <a:schemeClr val="lt1"/>
                </a:highlight>
                <a:latin typeface="Times New Roman"/>
                <a:ea typeface="Times New Roman"/>
                <a:cs typeface="Times New Roman"/>
                <a:sym typeface="Times New Roman"/>
              </a:rPr>
              <a:t> : </a:t>
            </a:r>
            <a:r>
              <a:rPr lang="en-US" sz="1400" dirty="0">
                <a:solidFill>
                  <a:schemeClr val="dk1"/>
                </a:solidFill>
                <a:highlight>
                  <a:schemeClr val="lt1"/>
                </a:highlight>
                <a:latin typeface="Times New Roman" panose="02020603050405020304" pitchFamily="18" charset="0"/>
                <a:ea typeface="Times New Roman"/>
                <a:cs typeface="Times New Roman" panose="02020603050405020304" pitchFamily="18" charset="0"/>
                <a:sym typeface="Times New Roman"/>
              </a:rPr>
              <a:t>To Provide</a:t>
            </a:r>
            <a:r>
              <a:rPr lang="en-US" sz="1400" b="1" dirty="0">
                <a:solidFill>
                  <a:schemeClr val="dk1"/>
                </a:solidFill>
                <a:highlight>
                  <a:schemeClr val="lt1"/>
                </a:highlight>
                <a:latin typeface="Times New Roman" panose="02020603050405020304" pitchFamily="18" charset="0"/>
                <a:ea typeface="Times New Roman"/>
                <a:cs typeface="Times New Roman" panose="02020603050405020304" pitchFamily="18" charset="0"/>
                <a:sym typeface="Times New Roman"/>
              </a:rPr>
              <a:t> </a:t>
            </a:r>
            <a:r>
              <a:rPr lang="en-US" sz="1400" dirty="0">
                <a:solidFill>
                  <a:schemeClr val="tx1"/>
                </a:solidFill>
                <a:highlight>
                  <a:schemeClr val="lt1"/>
                </a:highlight>
                <a:latin typeface="Times New Roman" panose="02020603050405020304" pitchFamily="18" charset="0"/>
                <a:cs typeface="Times New Roman" panose="02020603050405020304" pitchFamily="18" charset="0"/>
              </a:rPr>
              <a:t>detailed and in-depth set of information about current weather conditions.</a:t>
            </a:r>
          </a:p>
          <a:p>
            <a:pPr marL="127000" lvl="0" indent="0">
              <a:lnSpc>
                <a:spcPct val="200000"/>
              </a:lnSpc>
              <a:buClr>
                <a:schemeClr val="dk1"/>
              </a:buClr>
              <a:buSzPts val="1600"/>
              <a:buNone/>
            </a:pPr>
            <a:endParaRPr lang="en-US" sz="1400" dirty="0">
              <a:solidFill>
                <a:schemeClr val="tx1"/>
              </a:solidFill>
              <a:highlight>
                <a:schemeClr val="lt1"/>
              </a:highlight>
            </a:endParaRPr>
          </a:p>
          <a:p>
            <a:pPr indent="-330200">
              <a:lnSpc>
                <a:spcPct val="200000"/>
              </a:lnSpc>
              <a:buClr>
                <a:schemeClr val="dk1"/>
              </a:buClr>
              <a:buSzPts val="1600"/>
              <a:buFont typeface="Times New Roman"/>
              <a:buChar char="●"/>
            </a:pPr>
            <a:r>
              <a:rPr lang="en-US" sz="1600" b="1" dirty="0">
                <a:solidFill>
                  <a:schemeClr val="dk1"/>
                </a:solidFill>
                <a:highlight>
                  <a:schemeClr val="lt1"/>
                </a:highlight>
                <a:latin typeface="Times New Roman"/>
                <a:ea typeface="Times New Roman"/>
                <a:cs typeface="Times New Roman"/>
                <a:sym typeface="Times New Roman"/>
              </a:rPr>
              <a:t>Real-time Updates  </a:t>
            </a:r>
            <a:r>
              <a:rPr lang="en-US" sz="1400" dirty="0">
                <a:solidFill>
                  <a:schemeClr val="dk1"/>
                </a:solidFill>
                <a:highlight>
                  <a:schemeClr val="lt1"/>
                </a:highlight>
                <a:latin typeface="Times New Roman"/>
                <a:ea typeface="Times New Roman"/>
                <a:cs typeface="Times New Roman"/>
                <a:sym typeface="Times New Roman"/>
              </a:rPr>
              <a:t>: </a:t>
            </a:r>
            <a:r>
              <a:rPr lang="en-US" sz="1400" dirty="0">
                <a:solidFill>
                  <a:schemeClr val="dk1"/>
                </a:solidFill>
                <a:latin typeface="Times New Roman"/>
                <a:ea typeface="Times New Roman"/>
                <a:cs typeface="Times New Roman"/>
                <a:sym typeface="Times New Roman"/>
              </a:rPr>
              <a:t>To deliver real-time weather updates and notifications to users to keep them informed about changing weather conditions.</a:t>
            </a:r>
            <a:endParaRPr lang="en-US" sz="1400" dirty="0">
              <a:solidFill>
                <a:schemeClr val="dk1"/>
              </a:solidFill>
              <a:highlight>
                <a:schemeClr val="lt1"/>
              </a:highlight>
              <a:latin typeface="Times New Roman"/>
              <a:ea typeface="Times New Roman"/>
              <a:cs typeface="Times New Roman"/>
              <a:sym typeface="Times New Roman"/>
            </a:endParaRPr>
          </a:p>
          <a:p>
            <a:pPr lvl="0" indent="-330200">
              <a:lnSpc>
                <a:spcPct val="200000"/>
              </a:lnSpc>
              <a:buClr>
                <a:schemeClr val="dk1"/>
              </a:buClr>
              <a:buSzPts val="1600"/>
              <a:buFont typeface="Times New Roman"/>
              <a:buChar char="●"/>
            </a:pPr>
            <a:endParaRPr lang="en-US" sz="1400" b="1" dirty="0">
              <a:solidFill>
                <a:schemeClr val="tx1"/>
              </a:solidFill>
              <a:highlight>
                <a:schemeClr val="lt1"/>
              </a:highligh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wipe(left)">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21">
                                            <p:txEl>
                                              <p:pRg st="0" end="0"/>
                                            </p:txEl>
                                          </p:spTgt>
                                        </p:tgtEl>
                                        <p:attrNameLst>
                                          <p:attrName>style.visibility</p:attrName>
                                        </p:attrNameLst>
                                      </p:cBhvr>
                                      <p:to>
                                        <p:strVal val="visible"/>
                                      </p:to>
                                    </p:set>
                                    <p:anim calcmode="lin" valueType="num">
                                      <p:cBhvr additive="base">
                                        <p:cTn id="12" dur="500" fill="hold"/>
                                        <p:tgtEl>
                                          <p:spTgt spid="221">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21">
                                            <p:txEl>
                                              <p:pRg st="2" end="2"/>
                                            </p:txEl>
                                          </p:spTgt>
                                        </p:tgtEl>
                                        <p:attrNameLst>
                                          <p:attrName>style.visibility</p:attrName>
                                        </p:attrNameLst>
                                      </p:cBhvr>
                                      <p:to>
                                        <p:strVal val="visible"/>
                                      </p:to>
                                    </p:set>
                                    <p:anim calcmode="lin" valueType="num">
                                      <p:cBhvr additive="base">
                                        <p:cTn id="18" dur="500" fill="hold"/>
                                        <p:tgtEl>
                                          <p:spTgt spid="221">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2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2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457200" lvl="0" indent="-393700" algn="l" rtl="0">
              <a:lnSpc>
                <a:spcPct val="100000"/>
              </a:lnSpc>
              <a:spcBef>
                <a:spcPts val="0"/>
              </a:spcBef>
              <a:spcAft>
                <a:spcPts val="0"/>
              </a:spcAft>
              <a:buSzPts val="2600"/>
              <a:buChar char="●"/>
            </a:pPr>
            <a:r>
              <a:rPr lang="en" sz="2600" dirty="0"/>
              <a:t>FEATURES</a:t>
            </a:r>
            <a:endParaRPr sz="2600" dirty="0"/>
          </a:p>
        </p:txBody>
      </p:sp>
      <p:sp>
        <p:nvSpPr>
          <p:cNvPr id="227" name="Google Shape;227;p34"/>
          <p:cNvSpPr txBox="1">
            <a:spLocks noGrp="1"/>
          </p:cNvSpPr>
          <p:nvPr>
            <p:ph type="body" idx="1"/>
          </p:nvPr>
        </p:nvSpPr>
        <p:spPr>
          <a:xfrm>
            <a:off x="720000" y="1215752"/>
            <a:ext cx="7704000" cy="34164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Font typeface="Times New Roman"/>
              <a:buChar char="●"/>
            </a:pPr>
            <a:r>
              <a:rPr lang="en-IN" sz="1600" dirty="0">
                <a:solidFill>
                  <a:schemeClr val="dk1"/>
                </a:solidFill>
                <a:highlight>
                  <a:schemeClr val="lt1"/>
                </a:highlight>
                <a:latin typeface="Times New Roman"/>
                <a:ea typeface="Times New Roman"/>
                <a:cs typeface="Times New Roman"/>
                <a:sym typeface="Times New Roman"/>
              </a:rPr>
              <a:t>Google-Map based</a:t>
            </a:r>
            <a:endParaRPr sz="1600" dirty="0">
              <a:solidFill>
                <a:schemeClr val="dk1"/>
              </a:solidFill>
              <a:highlight>
                <a:schemeClr val="lt1"/>
              </a:highlight>
              <a:latin typeface="Times New Roman"/>
              <a:ea typeface="Times New Roman"/>
              <a:cs typeface="Times New Roman"/>
              <a:sym typeface="Times New Roman"/>
            </a:endParaRPr>
          </a:p>
          <a:p>
            <a:pPr marL="457200" lvl="0" indent="-330200" algn="l" rtl="0">
              <a:lnSpc>
                <a:spcPct val="150000"/>
              </a:lnSpc>
              <a:spcBef>
                <a:spcPts val="1600"/>
              </a:spcBef>
              <a:spcAft>
                <a:spcPts val="0"/>
              </a:spcAft>
              <a:buClr>
                <a:schemeClr val="dk1"/>
              </a:buClr>
              <a:buSzPts val="1600"/>
              <a:buFont typeface="Times New Roman"/>
              <a:buChar char="●"/>
            </a:pPr>
            <a:r>
              <a:rPr lang="en" sz="1600" dirty="0">
                <a:solidFill>
                  <a:schemeClr val="dk1"/>
                </a:solidFill>
                <a:highlight>
                  <a:schemeClr val="lt1"/>
                </a:highlight>
                <a:latin typeface="Times New Roman"/>
                <a:ea typeface="Times New Roman"/>
                <a:cs typeface="Times New Roman"/>
                <a:sym typeface="Times New Roman"/>
              </a:rPr>
              <a:t>Hourly Forecast</a:t>
            </a:r>
            <a:endParaRPr sz="1600" dirty="0">
              <a:solidFill>
                <a:schemeClr val="dk1"/>
              </a:solidFill>
              <a:highlight>
                <a:schemeClr val="lt1"/>
              </a:highlight>
              <a:latin typeface="Times New Roman"/>
              <a:ea typeface="Times New Roman"/>
              <a:cs typeface="Times New Roman"/>
              <a:sym typeface="Times New Roman"/>
            </a:endParaRPr>
          </a:p>
          <a:p>
            <a:pPr marL="457200" lvl="0" indent="-330200" algn="l" rtl="0">
              <a:lnSpc>
                <a:spcPct val="150000"/>
              </a:lnSpc>
              <a:spcBef>
                <a:spcPts val="1600"/>
              </a:spcBef>
              <a:spcAft>
                <a:spcPts val="0"/>
              </a:spcAft>
              <a:buClr>
                <a:schemeClr val="dk1"/>
              </a:buClr>
              <a:buSzPts val="1600"/>
              <a:buFont typeface="Times New Roman"/>
              <a:buChar char="●"/>
            </a:pPr>
            <a:r>
              <a:rPr lang="en" sz="1600" dirty="0">
                <a:solidFill>
                  <a:schemeClr val="dk1"/>
                </a:solidFill>
                <a:highlight>
                  <a:schemeClr val="lt1"/>
                </a:highlight>
                <a:latin typeface="Times New Roman"/>
                <a:ea typeface="Times New Roman"/>
                <a:cs typeface="Times New Roman"/>
                <a:sym typeface="Times New Roman"/>
              </a:rPr>
              <a:t>Sunrise and Sunset Times</a:t>
            </a:r>
          </a:p>
          <a:p>
            <a:pPr marL="457200" lvl="0" indent="-330200" algn="l" rtl="0">
              <a:lnSpc>
                <a:spcPct val="150000"/>
              </a:lnSpc>
              <a:spcBef>
                <a:spcPts val="1600"/>
              </a:spcBef>
              <a:spcAft>
                <a:spcPts val="0"/>
              </a:spcAft>
              <a:buClr>
                <a:schemeClr val="dk1"/>
              </a:buClr>
              <a:buSzPts val="1600"/>
              <a:buFont typeface="Times New Roman"/>
              <a:buChar char="●"/>
            </a:pPr>
            <a:r>
              <a:rPr lang="en" sz="1600" dirty="0">
                <a:solidFill>
                  <a:schemeClr val="dk1"/>
                </a:solidFill>
                <a:highlight>
                  <a:schemeClr val="lt1"/>
                </a:highlight>
                <a:latin typeface="Times New Roman"/>
                <a:ea typeface="Times New Roman"/>
                <a:cs typeface="Times New Roman"/>
                <a:sym typeface="Times New Roman"/>
              </a:rPr>
              <a:t>Air Quality Data</a:t>
            </a:r>
          </a:p>
          <a:p>
            <a:pPr marL="457200" lvl="0" indent="-330200" algn="l" rtl="0">
              <a:lnSpc>
                <a:spcPct val="150000"/>
              </a:lnSpc>
              <a:spcBef>
                <a:spcPts val="1600"/>
              </a:spcBef>
              <a:spcAft>
                <a:spcPts val="0"/>
              </a:spcAft>
              <a:buClr>
                <a:schemeClr val="dk1"/>
              </a:buClr>
              <a:buSzPts val="1600"/>
              <a:buFont typeface="Times New Roman"/>
              <a:buChar char="●"/>
            </a:pPr>
            <a:r>
              <a:rPr lang="en" sz="1600" dirty="0">
                <a:solidFill>
                  <a:schemeClr val="dk1"/>
                </a:solidFill>
                <a:highlight>
                  <a:schemeClr val="lt1"/>
                </a:highlight>
                <a:latin typeface="Times New Roman"/>
                <a:ea typeface="Times New Roman"/>
                <a:cs typeface="Times New Roman"/>
                <a:sym typeface="Times New Roman"/>
              </a:rPr>
              <a:t>Location Based Forecasting</a:t>
            </a:r>
            <a:endParaRPr sz="1600" dirty="0">
              <a:solidFill>
                <a:schemeClr val="dk1"/>
              </a:solidFill>
              <a:highlight>
                <a:schemeClr val="lt1"/>
              </a:highlight>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wipe(down)">
                                      <p:cBhvr>
                                        <p:cTn id="7" dur="500"/>
                                        <p:tgtEl>
                                          <p:spTgt spid="2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7">
                                            <p:txEl>
                                              <p:pRg st="0" end="0"/>
                                            </p:txEl>
                                          </p:spTgt>
                                        </p:tgtEl>
                                        <p:attrNameLst>
                                          <p:attrName>style.visibility</p:attrName>
                                        </p:attrNameLst>
                                      </p:cBhvr>
                                      <p:to>
                                        <p:strVal val="visible"/>
                                      </p:to>
                                    </p:set>
                                    <p:animEffect transition="in" filter="wipe(down)">
                                      <p:cBhvr>
                                        <p:cTn id="12" dur="500"/>
                                        <p:tgtEl>
                                          <p:spTgt spid="2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7">
                                            <p:txEl>
                                              <p:pRg st="1" end="1"/>
                                            </p:txEl>
                                          </p:spTgt>
                                        </p:tgtEl>
                                        <p:attrNameLst>
                                          <p:attrName>style.visibility</p:attrName>
                                        </p:attrNameLst>
                                      </p:cBhvr>
                                      <p:to>
                                        <p:strVal val="visible"/>
                                      </p:to>
                                    </p:set>
                                    <p:animEffect transition="in" filter="wipe(down)">
                                      <p:cBhvr>
                                        <p:cTn id="17" dur="500"/>
                                        <p:tgtEl>
                                          <p:spTgt spid="22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27">
                                            <p:txEl>
                                              <p:pRg st="2" end="2"/>
                                            </p:txEl>
                                          </p:spTgt>
                                        </p:tgtEl>
                                        <p:attrNameLst>
                                          <p:attrName>style.visibility</p:attrName>
                                        </p:attrNameLst>
                                      </p:cBhvr>
                                      <p:to>
                                        <p:strVal val="visible"/>
                                      </p:to>
                                    </p:set>
                                    <p:animEffect transition="in" filter="wipe(down)">
                                      <p:cBhvr>
                                        <p:cTn id="22" dur="500"/>
                                        <p:tgtEl>
                                          <p:spTgt spid="22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27">
                                            <p:txEl>
                                              <p:pRg st="3" end="3"/>
                                            </p:txEl>
                                          </p:spTgt>
                                        </p:tgtEl>
                                        <p:attrNameLst>
                                          <p:attrName>style.visibility</p:attrName>
                                        </p:attrNameLst>
                                      </p:cBhvr>
                                      <p:to>
                                        <p:strVal val="visible"/>
                                      </p:to>
                                    </p:set>
                                    <p:animEffect transition="in" filter="wipe(down)">
                                      <p:cBhvr>
                                        <p:cTn id="27" dur="500"/>
                                        <p:tgtEl>
                                          <p:spTgt spid="22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27">
                                            <p:txEl>
                                              <p:pRg st="4" end="4"/>
                                            </p:txEl>
                                          </p:spTgt>
                                        </p:tgtEl>
                                        <p:attrNameLst>
                                          <p:attrName>style.visibility</p:attrName>
                                        </p:attrNameLst>
                                      </p:cBhvr>
                                      <p:to>
                                        <p:strVal val="visible"/>
                                      </p:to>
                                    </p:set>
                                    <p:animEffect transition="in" filter="wipe(down)">
                                      <p:cBhvr>
                                        <p:cTn id="32" dur="500"/>
                                        <p:tgtEl>
                                          <p:spTgt spid="2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p:bldP spid="22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63500" lvl="0" algn="l" rtl="0">
              <a:lnSpc>
                <a:spcPct val="100000"/>
              </a:lnSpc>
              <a:spcBef>
                <a:spcPts val="0"/>
              </a:spcBef>
              <a:spcAft>
                <a:spcPts val="0"/>
              </a:spcAft>
              <a:buSzPts val="2600"/>
            </a:pPr>
            <a:r>
              <a:rPr lang="en-IN" sz="2600" dirty="0"/>
              <a:t>BLOCK DIAGRAM</a:t>
            </a:r>
            <a:endParaRPr sz="2600" dirty="0"/>
          </a:p>
        </p:txBody>
      </p:sp>
      <p:sp>
        <p:nvSpPr>
          <p:cNvPr id="227" name="Google Shape;227;p34"/>
          <p:cNvSpPr txBox="1">
            <a:spLocks noGrp="1"/>
          </p:cNvSpPr>
          <p:nvPr>
            <p:ph type="body" idx="1"/>
          </p:nvPr>
        </p:nvSpPr>
        <p:spPr>
          <a:xfrm>
            <a:off x="720000" y="1215752"/>
            <a:ext cx="7704000" cy="34164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Font typeface="Times New Roman"/>
              <a:buChar char="●"/>
            </a:pPr>
            <a:endParaRPr sz="1600" dirty="0">
              <a:solidFill>
                <a:schemeClr val="dk1"/>
              </a:solidFill>
              <a:highlight>
                <a:schemeClr val="lt1"/>
              </a:highlight>
              <a:latin typeface="Times New Roman"/>
              <a:ea typeface="Times New Roman"/>
              <a:cs typeface="Times New Roman"/>
              <a:sym typeface="Times New Roman"/>
            </a:endParaRPr>
          </a:p>
        </p:txBody>
      </p:sp>
      <p:sp>
        <p:nvSpPr>
          <p:cNvPr id="3" name="Rectangle 2">
            <a:extLst>
              <a:ext uri="{FF2B5EF4-FFF2-40B4-BE49-F238E27FC236}">
                <a16:creationId xmlns:a16="http://schemas.microsoft.com/office/drawing/2014/main" id="{A0E80F3C-4FA2-8002-50BA-693AB2B15372}"/>
              </a:ext>
            </a:extLst>
          </p:cNvPr>
          <p:cNvSpPr/>
          <p:nvPr/>
        </p:nvSpPr>
        <p:spPr>
          <a:xfrm>
            <a:off x="1561171" y="1739590"/>
            <a:ext cx="1732156" cy="8321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HTML</a:t>
            </a:r>
          </a:p>
          <a:p>
            <a:pPr algn="ctr"/>
            <a:r>
              <a:rPr lang="en-IN" dirty="0">
                <a:solidFill>
                  <a:schemeClr val="tx1"/>
                </a:solidFill>
              </a:rPr>
              <a:t>CSS</a:t>
            </a:r>
          </a:p>
          <a:p>
            <a:pPr algn="ctr"/>
            <a:r>
              <a:rPr lang="en-IN" dirty="0">
                <a:solidFill>
                  <a:schemeClr val="tx1"/>
                </a:solidFill>
              </a:rPr>
              <a:t>(client side)</a:t>
            </a:r>
          </a:p>
        </p:txBody>
      </p:sp>
      <p:sp>
        <p:nvSpPr>
          <p:cNvPr id="5" name="Rectangle 4">
            <a:extLst>
              <a:ext uri="{FF2B5EF4-FFF2-40B4-BE49-F238E27FC236}">
                <a16:creationId xmlns:a16="http://schemas.microsoft.com/office/drawing/2014/main" id="{AF7B2E3A-7BE9-3E7A-A5BE-027934A7DC17}"/>
              </a:ext>
            </a:extLst>
          </p:cNvPr>
          <p:cNvSpPr/>
          <p:nvPr/>
        </p:nvSpPr>
        <p:spPr>
          <a:xfrm>
            <a:off x="4367562" y="1709852"/>
            <a:ext cx="1836234" cy="266885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FIVE ROOT</a:t>
            </a:r>
          </a:p>
          <a:p>
            <a:pPr algn="ctr"/>
            <a:r>
              <a:rPr lang="en-IN" dirty="0">
                <a:solidFill>
                  <a:schemeClr val="tx1"/>
                </a:solidFill>
              </a:rPr>
              <a:t>(server)</a:t>
            </a:r>
          </a:p>
        </p:txBody>
      </p:sp>
      <p:sp>
        <p:nvSpPr>
          <p:cNvPr id="7" name="Rectangle 6">
            <a:extLst>
              <a:ext uri="{FF2B5EF4-FFF2-40B4-BE49-F238E27FC236}">
                <a16:creationId xmlns:a16="http://schemas.microsoft.com/office/drawing/2014/main" id="{61D27244-6710-3EED-EE8E-375DEBE2507D}"/>
              </a:ext>
            </a:extLst>
          </p:cNvPr>
          <p:cNvSpPr/>
          <p:nvPr/>
        </p:nvSpPr>
        <p:spPr>
          <a:xfrm>
            <a:off x="1613210" y="3285553"/>
            <a:ext cx="1769327" cy="8321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	</a:t>
            </a:r>
          </a:p>
          <a:p>
            <a:pPr algn="ctr"/>
            <a:r>
              <a:rPr lang="en-IN" dirty="0">
                <a:solidFill>
                  <a:schemeClr val="tx1"/>
                </a:solidFill>
              </a:rPr>
              <a:t>BROWSER</a:t>
            </a:r>
            <a:r>
              <a:rPr lang="en-IN" dirty="0"/>
              <a:t>		</a:t>
            </a:r>
          </a:p>
        </p:txBody>
      </p:sp>
      <p:sp>
        <p:nvSpPr>
          <p:cNvPr id="9" name="Rectangle 8">
            <a:extLst>
              <a:ext uri="{FF2B5EF4-FFF2-40B4-BE49-F238E27FC236}">
                <a16:creationId xmlns:a16="http://schemas.microsoft.com/office/drawing/2014/main" id="{71F560D5-7872-92B2-167B-8E13520C13A3}"/>
              </a:ext>
            </a:extLst>
          </p:cNvPr>
          <p:cNvSpPr/>
          <p:nvPr/>
        </p:nvSpPr>
        <p:spPr>
          <a:xfrm>
            <a:off x="7114478" y="2303905"/>
            <a:ext cx="1309522" cy="9671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WEATHER </a:t>
            </a:r>
          </a:p>
          <a:p>
            <a:r>
              <a:rPr lang="en-IN" dirty="0">
                <a:solidFill>
                  <a:schemeClr val="tx1"/>
                </a:solidFill>
              </a:rPr>
              <a:t>DATA</a:t>
            </a:r>
          </a:p>
          <a:p>
            <a:r>
              <a:rPr lang="en-IN" dirty="0">
                <a:solidFill>
                  <a:schemeClr val="tx1"/>
                </a:solidFill>
              </a:rPr>
              <a:t>APIs</a:t>
            </a:r>
            <a:br>
              <a:rPr lang="en-IN" dirty="0"/>
            </a:br>
            <a:endParaRPr lang="en-IN" dirty="0"/>
          </a:p>
        </p:txBody>
      </p:sp>
      <p:sp>
        <p:nvSpPr>
          <p:cNvPr id="10" name="Arrow: Right 9">
            <a:extLst>
              <a:ext uri="{FF2B5EF4-FFF2-40B4-BE49-F238E27FC236}">
                <a16:creationId xmlns:a16="http://schemas.microsoft.com/office/drawing/2014/main" id="{31AD290F-F200-8E46-DD70-1B5B32FF3237}"/>
              </a:ext>
            </a:extLst>
          </p:cNvPr>
          <p:cNvSpPr/>
          <p:nvPr/>
        </p:nvSpPr>
        <p:spPr>
          <a:xfrm>
            <a:off x="6203796" y="2571750"/>
            <a:ext cx="910682" cy="424211"/>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Left 10">
            <a:extLst>
              <a:ext uri="{FF2B5EF4-FFF2-40B4-BE49-F238E27FC236}">
                <a16:creationId xmlns:a16="http://schemas.microsoft.com/office/drawing/2014/main" id="{FA323319-78CD-AA02-506F-823C94EC5FF9}"/>
              </a:ext>
            </a:extLst>
          </p:cNvPr>
          <p:cNvSpPr/>
          <p:nvPr/>
        </p:nvSpPr>
        <p:spPr>
          <a:xfrm>
            <a:off x="3293327" y="1992351"/>
            <a:ext cx="1074235" cy="311554"/>
          </a:xfrm>
          <a:prstGeom prst="lef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Left 11">
            <a:extLst>
              <a:ext uri="{FF2B5EF4-FFF2-40B4-BE49-F238E27FC236}">
                <a16:creationId xmlns:a16="http://schemas.microsoft.com/office/drawing/2014/main" id="{FD359AA4-DAD9-4F5E-F5E8-69E26ED9C0C7}"/>
              </a:ext>
            </a:extLst>
          </p:cNvPr>
          <p:cNvSpPr/>
          <p:nvPr/>
        </p:nvSpPr>
        <p:spPr>
          <a:xfrm>
            <a:off x="3382537" y="3486615"/>
            <a:ext cx="985025" cy="311554"/>
          </a:xfrm>
          <a:prstGeom prst="lef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541697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227">
                                            <p:txEl>
                                              <p:pRg st="0" end="0"/>
                                            </p:txEl>
                                          </p:spTgt>
                                        </p:tgtEl>
                                        <p:attrNameLst>
                                          <p:attrName>style.visibility</p:attrName>
                                        </p:attrNameLst>
                                      </p:cBhvr>
                                      <p:to>
                                        <p:strVal val="visible"/>
                                      </p:to>
                                    </p:set>
                                    <p:animEffect transition="in" filter="fade">
                                      <p:cBhvr>
                                        <p:cTn id="7" dur="500"/>
                                        <p:tgtEl>
                                          <p:spTgt spid="2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p:bldP spid="227" grpId="0" build="p"/>
    </p:bldLst>
  </p:timing>
</p:sld>
</file>

<file path=ppt/theme/theme1.xml><?xml version="1.0" encoding="utf-8"?>
<a:theme xmlns:a="http://schemas.openxmlformats.org/drawingml/2006/main" name="Brutalist Style Planner for College by Slidesgo">
  <a:themeElements>
    <a:clrScheme name="Simple Light">
      <a:dk1>
        <a:srgbClr val="FFFFFF"/>
      </a:dk1>
      <a:lt1>
        <a:srgbClr val="000000"/>
      </a:lt1>
      <a:dk2>
        <a:srgbClr val="B392EA"/>
      </a:dk2>
      <a:lt2>
        <a:srgbClr val="F99FFB"/>
      </a:lt2>
      <a:accent1>
        <a:srgbClr val="3DE3B3"/>
      </a:accent1>
      <a:accent2>
        <a:srgbClr val="7FD8EF"/>
      </a:accent2>
      <a:accent3>
        <a:srgbClr val="FFFFFF"/>
      </a:accent3>
      <a:accent4>
        <a:srgbClr val="FFFFFF"/>
      </a:accent4>
      <a:accent5>
        <a:srgbClr val="FFFFFF"/>
      </a:accent5>
      <a:accent6>
        <a:srgbClr val="FFFFFF"/>
      </a:accent6>
      <a:hlink>
        <a:srgbClr val="3DE3B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TotalTime>
  <Words>912</Words>
  <Application>Microsoft Office PowerPoint</Application>
  <PresentationFormat>On-screen Show (16:9)</PresentationFormat>
  <Paragraphs>124</Paragraphs>
  <Slides>19</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Roboto</vt:lpstr>
      <vt:lpstr>Roboto Condensed Light</vt:lpstr>
      <vt:lpstr>Exo 2</vt:lpstr>
      <vt:lpstr>Arial</vt:lpstr>
      <vt:lpstr>Times</vt:lpstr>
      <vt:lpstr>Times New Roman</vt:lpstr>
      <vt:lpstr>Brutalist Style Planner for College by Slidesgo</vt:lpstr>
      <vt:lpstr>WELCOME !</vt:lpstr>
      <vt:lpstr>Department of Computer Science &amp; Engineering Artificial Intelligence &amp; Machine Learning</vt:lpstr>
      <vt:lpstr>WEATHER FORECAST APPLICATION</vt:lpstr>
      <vt:lpstr>INDEX</vt:lpstr>
      <vt:lpstr> INTRODUCTION</vt:lpstr>
      <vt:lpstr>OBJECTIVE</vt:lpstr>
      <vt:lpstr>OBJECTIVE</vt:lpstr>
      <vt:lpstr>FEATURES</vt:lpstr>
      <vt:lpstr>BLOCK DIAGRAM</vt:lpstr>
      <vt:lpstr>How Does API Work?</vt:lpstr>
      <vt:lpstr>LITERATURE SURVEY</vt:lpstr>
      <vt:lpstr>LITERATURE SURVEY</vt:lpstr>
      <vt:lpstr>TOOLS/SOFTWARE , LANGUAGE USED</vt:lpstr>
      <vt:lpstr>IMPLEMENTATION:</vt:lpstr>
      <vt:lpstr>IMPLEMENTATION:</vt:lpstr>
      <vt:lpstr>IMPLEMENTATION</vt:lpstr>
      <vt:lpstr>CONCLUSION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dc:creator>Anish</dc:creator>
  <cp:lastModifiedBy>Sarita Angane</cp:lastModifiedBy>
  <cp:revision>16</cp:revision>
  <dcterms:modified xsi:type="dcterms:W3CDTF">2023-10-30T05:48:16Z</dcterms:modified>
</cp:coreProperties>
</file>